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notesMasterIdLst>
    <p:notesMasterId r:id="rId26"/>
  </p:notesMasterIdLst>
  <p:sldIdLst>
    <p:sldId id="256" r:id="rId2"/>
    <p:sldId id="261" r:id="rId3"/>
    <p:sldId id="260" r:id="rId4"/>
    <p:sldId id="262" r:id="rId5"/>
    <p:sldId id="263" r:id="rId6"/>
    <p:sldId id="265" r:id="rId7"/>
    <p:sldId id="266" r:id="rId8"/>
    <p:sldId id="268" r:id="rId9"/>
    <p:sldId id="269" r:id="rId10"/>
    <p:sldId id="270" r:id="rId11"/>
    <p:sldId id="271" r:id="rId12"/>
    <p:sldId id="285" r:id="rId13"/>
    <p:sldId id="272" r:id="rId14"/>
    <p:sldId id="283" r:id="rId15"/>
    <p:sldId id="273" r:id="rId16"/>
    <p:sldId id="274" r:id="rId17"/>
    <p:sldId id="275" r:id="rId18"/>
    <p:sldId id="277" r:id="rId19"/>
    <p:sldId id="279" r:id="rId20"/>
    <p:sldId id="278" r:id="rId21"/>
    <p:sldId id="281" r:id="rId22"/>
    <p:sldId id="282" r:id="rId23"/>
    <p:sldId id="284" r:id="rId24"/>
    <p:sldId id="280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6AE1027-B099-46F9-8C0C-36819977E28E}" v="149" dt="2024-09-28T23:00:23.73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1" autoAdjust="0"/>
    <p:restoredTop sz="94660"/>
  </p:normalViewPr>
  <p:slideViewPr>
    <p:cSldViewPr snapToGrid="0">
      <p:cViewPr varScale="1">
        <p:scale>
          <a:sx n="83" d="100"/>
          <a:sy n="83" d="100"/>
        </p:scale>
        <p:origin x="435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onia Arthur Otibu" userId="2870547d58b43518" providerId="LiveId" clId="{36AE1027-B099-46F9-8C0C-36819977E28E}"/>
    <pc:docChg chg="undo custSel addSld delSld modSld sldOrd">
      <pc:chgData name="Sonia Arthur Otibu" userId="2870547d58b43518" providerId="LiveId" clId="{36AE1027-B099-46F9-8C0C-36819977E28E}" dt="2024-10-06T06:27:14.024" v="3638" actId="5793"/>
      <pc:docMkLst>
        <pc:docMk/>
      </pc:docMkLst>
      <pc:sldChg chg="modSp mod">
        <pc:chgData name="Sonia Arthur Otibu" userId="2870547d58b43518" providerId="LiveId" clId="{36AE1027-B099-46F9-8C0C-36819977E28E}" dt="2024-10-06T02:45:20.140" v="1924" actId="27636"/>
        <pc:sldMkLst>
          <pc:docMk/>
          <pc:sldMk cId="3058272329" sldId="272"/>
        </pc:sldMkLst>
        <pc:spChg chg="mod">
          <ac:chgData name="Sonia Arthur Otibu" userId="2870547d58b43518" providerId="LiveId" clId="{36AE1027-B099-46F9-8C0C-36819977E28E}" dt="2024-10-06T02:45:20.140" v="1924" actId="27636"/>
          <ac:spMkLst>
            <pc:docMk/>
            <pc:sldMk cId="3058272329" sldId="272"/>
            <ac:spMk id="3" creationId="{9255B291-555D-9C89-CA9C-CE0FA6AF89E2}"/>
          </ac:spMkLst>
        </pc:spChg>
      </pc:sldChg>
      <pc:sldChg chg="addSp delSp modSp mod">
        <pc:chgData name="Sonia Arthur Otibu" userId="2870547d58b43518" providerId="LiveId" clId="{36AE1027-B099-46F9-8C0C-36819977E28E}" dt="2024-10-06T04:15:59.955" v="2850" actId="20577"/>
        <pc:sldMkLst>
          <pc:docMk/>
          <pc:sldMk cId="2624028287" sldId="273"/>
        </pc:sldMkLst>
        <pc:spChg chg="mod">
          <ac:chgData name="Sonia Arthur Otibu" userId="2870547d58b43518" providerId="LiveId" clId="{36AE1027-B099-46F9-8C0C-36819977E28E}" dt="2024-10-06T04:15:28.772" v="2786" actId="14100"/>
          <ac:spMkLst>
            <pc:docMk/>
            <pc:sldMk cId="2624028287" sldId="273"/>
            <ac:spMk id="2" creationId="{CC9881EF-3AE4-727A-F4AE-2FB6357C1373}"/>
          </ac:spMkLst>
        </pc:spChg>
        <pc:spChg chg="add del mod">
          <ac:chgData name="Sonia Arthur Otibu" userId="2870547d58b43518" providerId="LiveId" clId="{36AE1027-B099-46F9-8C0C-36819977E28E}" dt="2024-09-28T22:30:42.256" v="770" actId="22"/>
          <ac:spMkLst>
            <pc:docMk/>
            <pc:sldMk cId="2624028287" sldId="273"/>
            <ac:spMk id="4" creationId="{51FC4E68-E1C3-15D2-610E-47358582734F}"/>
          </ac:spMkLst>
        </pc:spChg>
        <pc:spChg chg="add mod">
          <ac:chgData name="Sonia Arthur Otibu" userId="2870547d58b43518" providerId="LiveId" clId="{36AE1027-B099-46F9-8C0C-36819977E28E}" dt="2024-10-06T04:15:59.955" v="2850" actId="20577"/>
          <ac:spMkLst>
            <pc:docMk/>
            <pc:sldMk cId="2624028287" sldId="273"/>
            <ac:spMk id="4" creationId="{6AE22808-BAAE-F191-EC89-3CCAD91D4C70}"/>
          </ac:spMkLst>
        </pc:spChg>
        <pc:spChg chg="mod">
          <ac:chgData name="Sonia Arthur Otibu" userId="2870547d58b43518" providerId="LiveId" clId="{36AE1027-B099-46F9-8C0C-36819977E28E}" dt="2024-09-28T22:31:13.323" v="788" actId="20577"/>
          <ac:spMkLst>
            <pc:docMk/>
            <pc:sldMk cId="2624028287" sldId="273"/>
            <ac:spMk id="6" creationId="{3280898F-0DDF-15F4-6FD6-0AF0D28105BE}"/>
          </ac:spMkLst>
        </pc:spChg>
        <pc:spChg chg="add del mod">
          <ac:chgData name="Sonia Arthur Otibu" userId="2870547d58b43518" providerId="LiveId" clId="{36AE1027-B099-46F9-8C0C-36819977E28E}" dt="2024-09-28T22:31:03.683" v="774"/>
          <ac:spMkLst>
            <pc:docMk/>
            <pc:sldMk cId="2624028287" sldId="273"/>
            <ac:spMk id="10" creationId="{5D691E59-F806-C97A-0BDC-BBE6236549E6}"/>
          </ac:spMkLst>
        </pc:spChg>
        <pc:spChg chg="add del">
          <ac:chgData name="Sonia Arthur Otibu" userId="2870547d58b43518" providerId="LiveId" clId="{36AE1027-B099-46F9-8C0C-36819977E28E}" dt="2024-09-28T22:31:33.749" v="793" actId="26606"/>
          <ac:spMkLst>
            <pc:docMk/>
            <pc:sldMk cId="2624028287" sldId="273"/>
            <ac:spMk id="30" creationId="{579E3846-8D0B-B14A-817A-7FAC9DDAB4D8}"/>
          </ac:spMkLst>
        </pc:spChg>
        <pc:spChg chg="add del">
          <ac:chgData name="Sonia Arthur Otibu" userId="2870547d58b43518" providerId="LiveId" clId="{36AE1027-B099-46F9-8C0C-36819977E28E}" dt="2024-09-28T22:31:33.749" v="793" actId="26606"/>
          <ac:spMkLst>
            <pc:docMk/>
            <pc:sldMk cId="2624028287" sldId="273"/>
            <ac:spMk id="32" creationId="{BE50E7BE-734F-224D-B03E-074DE1D12480}"/>
          </ac:spMkLst>
        </pc:spChg>
        <pc:spChg chg="add del">
          <ac:chgData name="Sonia Arthur Otibu" userId="2870547d58b43518" providerId="LiveId" clId="{36AE1027-B099-46F9-8C0C-36819977E28E}" dt="2024-09-28T22:31:33.749" v="793" actId="26606"/>
          <ac:spMkLst>
            <pc:docMk/>
            <pc:sldMk cId="2624028287" sldId="273"/>
            <ac:spMk id="34" creationId="{DCA5172B-100A-154D-8648-280629D67DD0}"/>
          </ac:spMkLst>
        </pc:spChg>
        <pc:spChg chg="add del">
          <ac:chgData name="Sonia Arthur Otibu" userId="2870547d58b43518" providerId="LiveId" clId="{36AE1027-B099-46F9-8C0C-36819977E28E}" dt="2024-09-28T22:31:25.436" v="790" actId="26606"/>
          <ac:spMkLst>
            <pc:docMk/>
            <pc:sldMk cId="2624028287" sldId="273"/>
            <ac:spMk id="39" creationId="{1D227D51-204B-ED48-AF9A-0BE9633FE04A}"/>
          </ac:spMkLst>
        </pc:spChg>
        <pc:spChg chg="add del">
          <ac:chgData name="Sonia Arthur Otibu" userId="2870547d58b43518" providerId="LiveId" clId="{36AE1027-B099-46F9-8C0C-36819977E28E}" dt="2024-09-28T22:31:25.436" v="790" actId="26606"/>
          <ac:spMkLst>
            <pc:docMk/>
            <pc:sldMk cId="2624028287" sldId="273"/>
            <ac:spMk id="41" creationId="{57A23F45-CDAE-8A40-8DE7-92A0BBC119B7}"/>
          </ac:spMkLst>
        </pc:spChg>
        <pc:spChg chg="add del">
          <ac:chgData name="Sonia Arthur Otibu" userId="2870547d58b43518" providerId="LiveId" clId="{36AE1027-B099-46F9-8C0C-36819977E28E}" dt="2024-09-28T22:31:25.436" v="790" actId="26606"/>
          <ac:spMkLst>
            <pc:docMk/>
            <pc:sldMk cId="2624028287" sldId="273"/>
            <ac:spMk id="43" creationId="{68546383-CCC4-544B-B0D8-DE78DE39BB78}"/>
          </ac:spMkLst>
        </pc:spChg>
        <pc:spChg chg="add del">
          <ac:chgData name="Sonia Arthur Otibu" userId="2870547d58b43518" providerId="LiveId" clId="{36AE1027-B099-46F9-8C0C-36819977E28E}" dt="2024-09-28T22:31:25.436" v="790" actId="26606"/>
          <ac:spMkLst>
            <pc:docMk/>
            <pc:sldMk cId="2624028287" sldId="273"/>
            <ac:spMk id="45" creationId="{6CA2C65D-0168-1245-86C8-62A8A6F7B813}"/>
          </ac:spMkLst>
        </pc:spChg>
        <pc:spChg chg="add del">
          <ac:chgData name="Sonia Arthur Otibu" userId="2870547d58b43518" providerId="LiveId" clId="{36AE1027-B099-46F9-8C0C-36819977E28E}" dt="2024-09-28T22:31:25.436" v="790" actId="26606"/>
          <ac:spMkLst>
            <pc:docMk/>
            <pc:sldMk cId="2624028287" sldId="273"/>
            <ac:spMk id="47" creationId="{755E9273-3717-C94C-9BFF-75E87E47C46A}"/>
          </ac:spMkLst>
        </pc:spChg>
        <pc:spChg chg="add del">
          <ac:chgData name="Sonia Arthur Otibu" userId="2870547d58b43518" providerId="LiveId" clId="{36AE1027-B099-46F9-8C0C-36819977E28E}" dt="2024-09-28T22:31:25.436" v="790" actId="26606"/>
          <ac:spMkLst>
            <pc:docMk/>
            <pc:sldMk cId="2624028287" sldId="273"/>
            <ac:spMk id="49" creationId="{5FA1B450-DB4E-404E-9C1C-703E4FCCF831}"/>
          </ac:spMkLst>
        </pc:spChg>
        <pc:spChg chg="add del">
          <ac:chgData name="Sonia Arthur Otibu" userId="2870547d58b43518" providerId="LiveId" clId="{36AE1027-B099-46F9-8C0C-36819977E28E}" dt="2024-09-28T22:31:33.733" v="792" actId="26606"/>
          <ac:spMkLst>
            <pc:docMk/>
            <pc:sldMk cId="2624028287" sldId="273"/>
            <ac:spMk id="51" creationId="{1D227D51-204B-ED48-AF9A-0BE9633FE04A}"/>
          </ac:spMkLst>
        </pc:spChg>
        <pc:spChg chg="add del">
          <ac:chgData name="Sonia Arthur Otibu" userId="2870547d58b43518" providerId="LiveId" clId="{36AE1027-B099-46F9-8C0C-36819977E28E}" dt="2024-09-28T22:31:33.733" v="792" actId="26606"/>
          <ac:spMkLst>
            <pc:docMk/>
            <pc:sldMk cId="2624028287" sldId="273"/>
            <ac:spMk id="52" creationId="{57A23F45-CDAE-8A40-8DE7-92A0BBC119B7}"/>
          </ac:spMkLst>
        </pc:spChg>
        <pc:spChg chg="add del">
          <ac:chgData name="Sonia Arthur Otibu" userId="2870547d58b43518" providerId="LiveId" clId="{36AE1027-B099-46F9-8C0C-36819977E28E}" dt="2024-09-28T22:31:33.733" v="792" actId="26606"/>
          <ac:spMkLst>
            <pc:docMk/>
            <pc:sldMk cId="2624028287" sldId="273"/>
            <ac:spMk id="53" creationId="{68546383-CCC4-544B-B0D8-DE78DE39BB78}"/>
          </ac:spMkLst>
        </pc:spChg>
        <pc:spChg chg="add del">
          <ac:chgData name="Sonia Arthur Otibu" userId="2870547d58b43518" providerId="LiveId" clId="{36AE1027-B099-46F9-8C0C-36819977E28E}" dt="2024-09-28T22:31:33.733" v="792" actId="26606"/>
          <ac:spMkLst>
            <pc:docMk/>
            <pc:sldMk cId="2624028287" sldId="273"/>
            <ac:spMk id="54" creationId="{6CA2C65D-0168-1245-86C8-62A8A6F7B813}"/>
          </ac:spMkLst>
        </pc:spChg>
        <pc:spChg chg="add del">
          <ac:chgData name="Sonia Arthur Otibu" userId="2870547d58b43518" providerId="LiveId" clId="{36AE1027-B099-46F9-8C0C-36819977E28E}" dt="2024-09-28T22:31:33.733" v="792" actId="26606"/>
          <ac:spMkLst>
            <pc:docMk/>
            <pc:sldMk cId="2624028287" sldId="273"/>
            <ac:spMk id="55" creationId="{755E9273-3717-C94C-9BFF-75E87E47C46A}"/>
          </ac:spMkLst>
        </pc:spChg>
        <pc:spChg chg="add del">
          <ac:chgData name="Sonia Arthur Otibu" userId="2870547d58b43518" providerId="LiveId" clId="{36AE1027-B099-46F9-8C0C-36819977E28E}" dt="2024-09-28T22:31:33.733" v="792" actId="26606"/>
          <ac:spMkLst>
            <pc:docMk/>
            <pc:sldMk cId="2624028287" sldId="273"/>
            <ac:spMk id="56" creationId="{2D31923D-AB54-2C41-B985-E3F1AB437D09}"/>
          </ac:spMkLst>
        </pc:spChg>
        <pc:spChg chg="add del">
          <ac:chgData name="Sonia Arthur Otibu" userId="2870547d58b43518" providerId="LiveId" clId="{36AE1027-B099-46F9-8C0C-36819977E28E}" dt="2024-09-28T22:37:39.682" v="948" actId="26606"/>
          <ac:spMkLst>
            <pc:docMk/>
            <pc:sldMk cId="2624028287" sldId="273"/>
            <ac:spMk id="58" creationId="{579E3846-8D0B-B14A-817A-7FAC9DDAB4D8}"/>
          </ac:spMkLst>
        </pc:spChg>
        <pc:spChg chg="add del">
          <ac:chgData name="Sonia Arthur Otibu" userId="2870547d58b43518" providerId="LiveId" clId="{36AE1027-B099-46F9-8C0C-36819977E28E}" dt="2024-09-28T22:37:39.682" v="948" actId="26606"/>
          <ac:spMkLst>
            <pc:docMk/>
            <pc:sldMk cId="2624028287" sldId="273"/>
            <ac:spMk id="59" creationId="{FB1CD9BE-93F1-ED44-946B-8354D74B0B9F}"/>
          </ac:spMkLst>
        </pc:spChg>
        <pc:spChg chg="add del">
          <ac:chgData name="Sonia Arthur Otibu" userId="2870547d58b43518" providerId="LiveId" clId="{36AE1027-B099-46F9-8C0C-36819977E28E}" dt="2024-09-28T22:37:39.682" v="948" actId="26606"/>
          <ac:spMkLst>
            <pc:docMk/>
            <pc:sldMk cId="2624028287" sldId="273"/>
            <ac:spMk id="60" creationId="{882E6E09-FCB0-5F41-8BAE-C0581D54B5FD}"/>
          </ac:spMkLst>
        </pc:spChg>
        <pc:spChg chg="add del">
          <ac:chgData name="Sonia Arthur Otibu" userId="2870547d58b43518" providerId="LiveId" clId="{36AE1027-B099-46F9-8C0C-36819977E28E}" dt="2024-09-28T22:37:39.682" v="948" actId="26606"/>
          <ac:spMkLst>
            <pc:docMk/>
            <pc:sldMk cId="2624028287" sldId="273"/>
            <ac:spMk id="61" creationId="{D269DB01-9C3C-7841-B8E8-6FDFEF70CB7D}"/>
          </ac:spMkLst>
        </pc:spChg>
        <pc:spChg chg="add del">
          <ac:chgData name="Sonia Arthur Otibu" userId="2870547d58b43518" providerId="LiveId" clId="{36AE1027-B099-46F9-8C0C-36819977E28E}" dt="2024-09-28T22:37:33.202" v="943" actId="26606"/>
          <ac:spMkLst>
            <pc:docMk/>
            <pc:sldMk cId="2624028287" sldId="273"/>
            <ac:spMk id="66" creationId="{1D227D51-204B-ED48-AF9A-0BE9633FE04A}"/>
          </ac:spMkLst>
        </pc:spChg>
        <pc:spChg chg="add del">
          <ac:chgData name="Sonia Arthur Otibu" userId="2870547d58b43518" providerId="LiveId" clId="{36AE1027-B099-46F9-8C0C-36819977E28E}" dt="2024-09-28T22:37:33.202" v="943" actId="26606"/>
          <ac:spMkLst>
            <pc:docMk/>
            <pc:sldMk cId="2624028287" sldId="273"/>
            <ac:spMk id="68" creationId="{57A23F45-CDAE-8A40-8DE7-92A0BBC119B7}"/>
          </ac:spMkLst>
        </pc:spChg>
        <pc:spChg chg="add del">
          <ac:chgData name="Sonia Arthur Otibu" userId="2870547d58b43518" providerId="LiveId" clId="{36AE1027-B099-46F9-8C0C-36819977E28E}" dt="2024-09-28T22:37:33.202" v="943" actId="26606"/>
          <ac:spMkLst>
            <pc:docMk/>
            <pc:sldMk cId="2624028287" sldId="273"/>
            <ac:spMk id="70" creationId="{68546383-CCC4-544B-B0D8-DE78DE39BB78}"/>
          </ac:spMkLst>
        </pc:spChg>
        <pc:spChg chg="add del">
          <ac:chgData name="Sonia Arthur Otibu" userId="2870547d58b43518" providerId="LiveId" clId="{36AE1027-B099-46F9-8C0C-36819977E28E}" dt="2024-09-28T22:37:33.202" v="943" actId="26606"/>
          <ac:spMkLst>
            <pc:docMk/>
            <pc:sldMk cId="2624028287" sldId="273"/>
            <ac:spMk id="72" creationId="{6CA2C65D-0168-1245-86C8-62A8A6F7B813}"/>
          </ac:spMkLst>
        </pc:spChg>
        <pc:spChg chg="add del">
          <ac:chgData name="Sonia Arthur Otibu" userId="2870547d58b43518" providerId="LiveId" clId="{36AE1027-B099-46F9-8C0C-36819977E28E}" dt="2024-09-28T22:37:33.202" v="943" actId="26606"/>
          <ac:spMkLst>
            <pc:docMk/>
            <pc:sldMk cId="2624028287" sldId="273"/>
            <ac:spMk id="74" creationId="{755E9273-3717-C94C-9BFF-75E87E47C46A}"/>
          </ac:spMkLst>
        </pc:spChg>
        <pc:spChg chg="add del">
          <ac:chgData name="Sonia Arthur Otibu" userId="2870547d58b43518" providerId="LiveId" clId="{36AE1027-B099-46F9-8C0C-36819977E28E}" dt="2024-09-28T22:37:33.202" v="943" actId="26606"/>
          <ac:spMkLst>
            <pc:docMk/>
            <pc:sldMk cId="2624028287" sldId="273"/>
            <ac:spMk id="76" creationId="{2D31923D-AB54-2C41-B985-E3F1AB437D09}"/>
          </ac:spMkLst>
        </pc:spChg>
        <pc:spChg chg="add del">
          <ac:chgData name="Sonia Arthur Otibu" userId="2870547d58b43518" providerId="LiveId" clId="{36AE1027-B099-46F9-8C0C-36819977E28E}" dt="2024-09-28T22:37:38.388" v="945" actId="26606"/>
          <ac:spMkLst>
            <pc:docMk/>
            <pc:sldMk cId="2624028287" sldId="273"/>
            <ac:spMk id="78" creationId="{1D227D51-204B-ED48-AF9A-0BE9633FE04A}"/>
          </ac:spMkLst>
        </pc:spChg>
        <pc:spChg chg="add del">
          <ac:chgData name="Sonia Arthur Otibu" userId="2870547d58b43518" providerId="LiveId" clId="{36AE1027-B099-46F9-8C0C-36819977E28E}" dt="2024-09-28T22:37:38.388" v="945" actId="26606"/>
          <ac:spMkLst>
            <pc:docMk/>
            <pc:sldMk cId="2624028287" sldId="273"/>
            <ac:spMk id="79" creationId="{57A23F45-CDAE-8A40-8DE7-92A0BBC119B7}"/>
          </ac:spMkLst>
        </pc:spChg>
        <pc:spChg chg="add del">
          <ac:chgData name="Sonia Arthur Otibu" userId="2870547d58b43518" providerId="LiveId" clId="{36AE1027-B099-46F9-8C0C-36819977E28E}" dt="2024-09-28T22:37:38.388" v="945" actId="26606"/>
          <ac:spMkLst>
            <pc:docMk/>
            <pc:sldMk cId="2624028287" sldId="273"/>
            <ac:spMk id="80" creationId="{68546383-CCC4-544B-B0D8-DE78DE39BB78}"/>
          </ac:spMkLst>
        </pc:spChg>
        <pc:spChg chg="add del">
          <ac:chgData name="Sonia Arthur Otibu" userId="2870547d58b43518" providerId="LiveId" clId="{36AE1027-B099-46F9-8C0C-36819977E28E}" dt="2024-09-28T22:37:38.388" v="945" actId="26606"/>
          <ac:spMkLst>
            <pc:docMk/>
            <pc:sldMk cId="2624028287" sldId="273"/>
            <ac:spMk id="81" creationId="{6CA2C65D-0168-1245-86C8-62A8A6F7B813}"/>
          </ac:spMkLst>
        </pc:spChg>
        <pc:spChg chg="add del">
          <ac:chgData name="Sonia Arthur Otibu" userId="2870547d58b43518" providerId="LiveId" clId="{36AE1027-B099-46F9-8C0C-36819977E28E}" dt="2024-09-28T22:37:38.388" v="945" actId="26606"/>
          <ac:spMkLst>
            <pc:docMk/>
            <pc:sldMk cId="2624028287" sldId="273"/>
            <ac:spMk id="82" creationId="{755E9273-3717-C94C-9BFF-75E87E47C46A}"/>
          </ac:spMkLst>
        </pc:spChg>
        <pc:spChg chg="add del">
          <ac:chgData name="Sonia Arthur Otibu" userId="2870547d58b43518" providerId="LiveId" clId="{36AE1027-B099-46F9-8C0C-36819977E28E}" dt="2024-09-28T22:37:38.388" v="945" actId="26606"/>
          <ac:spMkLst>
            <pc:docMk/>
            <pc:sldMk cId="2624028287" sldId="273"/>
            <ac:spMk id="83" creationId="{5FA1B450-DB4E-404E-9C1C-703E4FCCF831}"/>
          </ac:spMkLst>
        </pc:spChg>
        <pc:spChg chg="add del">
          <ac:chgData name="Sonia Arthur Otibu" userId="2870547d58b43518" providerId="LiveId" clId="{36AE1027-B099-46F9-8C0C-36819977E28E}" dt="2024-09-28T22:37:39.682" v="947" actId="26606"/>
          <ac:spMkLst>
            <pc:docMk/>
            <pc:sldMk cId="2624028287" sldId="273"/>
            <ac:spMk id="85" creationId="{1D227D51-204B-ED48-AF9A-0BE9633FE04A}"/>
          </ac:spMkLst>
        </pc:spChg>
        <pc:spChg chg="add del">
          <ac:chgData name="Sonia Arthur Otibu" userId="2870547d58b43518" providerId="LiveId" clId="{36AE1027-B099-46F9-8C0C-36819977E28E}" dt="2024-09-28T22:37:39.682" v="947" actId="26606"/>
          <ac:spMkLst>
            <pc:docMk/>
            <pc:sldMk cId="2624028287" sldId="273"/>
            <ac:spMk id="86" creationId="{57A23F45-CDAE-8A40-8DE7-92A0BBC119B7}"/>
          </ac:spMkLst>
        </pc:spChg>
        <pc:spChg chg="add del">
          <ac:chgData name="Sonia Arthur Otibu" userId="2870547d58b43518" providerId="LiveId" clId="{36AE1027-B099-46F9-8C0C-36819977E28E}" dt="2024-09-28T22:37:39.682" v="947" actId="26606"/>
          <ac:spMkLst>
            <pc:docMk/>
            <pc:sldMk cId="2624028287" sldId="273"/>
            <ac:spMk id="87" creationId="{68546383-CCC4-544B-B0D8-DE78DE39BB78}"/>
          </ac:spMkLst>
        </pc:spChg>
        <pc:spChg chg="add del">
          <ac:chgData name="Sonia Arthur Otibu" userId="2870547d58b43518" providerId="LiveId" clId="{36AE1027-B099-46F9-8C0C-36819977E28E}" dt="2024-09-28T22:37:39.682" v="947" actId="26606"/>
          <ac:spMkLst>
            <pc:docMk/>
            <pc:sldMk cId="2624028287" sldId="273"/>
            <ac:spMk id="88" creationId="{6CA2C65D-0168-1245-86C8-62A8A6F7B813}"/>
          </ac:spMkLst>
        </pc:spChg>
        <pc:spChg chg="add del">
          <ac:chgData name="Sonia Arthur Otibu" userId="2870547d58b43518" providerId="LiveId" clId="{36AE1027-B099-46F9-8C0C-36819977E28E}" dt="2024-09-28T22:37:39.682" v="947" actId="26606"/>
          <ac:spMkLst>
            <pc:docMk/>
            <pc:sldMk cId="2624028287" sldId="273"/>
            <ac:spMk id="89" creationId="{755E9273-3717-C94C-9BFF-75E87E47C46A}"/>
          </ac:spMkLst>
        </pc:spChg>
        <pc:spChg chg="add del">
          <ac:chgData name="Sonia Arthur Otibu" userId="2870547d58b43518" providerId="LiveId" clId="{36AE1027-B099-46F9-8C0C-36819977E28E}" dt="2024-09-28T22:37:39.682" v="947" actId="26606"/>
          <ac:spMkLst>
            <pc:docMk/>
            <pc:sldMk cId="2624028287" sldId="273"/>
            <ac:spMk id="90" creationId="{2D31923D-AB54-2C41-B985-E3F1AB437D09}"/>
          </ac:spMkLst>
        </pc:spChg>
        <pc:spChg chg="add">
          <ac:chgData name="Sonia Arthur Otibu" userId="2870547d58b43518" providerId="LiveId" clId="{36AE1027-B099-46F9-8C0C-36819977E28E}" dt="2024-09-28T22:37:39.682" v="948" actId="26606"/>
          <ac:spMkLst>
            <pc:docMk/>
            <pc:sldMk cId="2624028287" sldId="273"/>
            <ac:spMk id="92" creationId="{579E3846-8D0B-B14A-817A-7FAC9DDAB4D8}"/>
          </ac:spMkLst>
        </pc:spChg>
        <pc:spChg chg="add">
          <ac:chgData name="Sonia Arthur Otibu" userId="2870547d58b43518" providerId="LiveId" clId="{36AE1027-B099-46F9-8C0C-36819977E28E}" dt="2024-09-28T22:37:39.682" v="948" actId="26606"/>
          <ac:spMkLst>
            <pc:docMk/>
            <pc:sldMk cId="2624028287" sldId="273"/>
            <ac:spMk id="93" creationId="{FB1CD9BE-93F1-ED44-946B-8354D74B0B9F}"/>
          </ac:spMkLst>
        </pc:spChg>
        <pc:spChg chg="add">
          <ac:chgData name="Sonia Arthur Otibu" userId="2870547d58b43518" providerId="LiveId" clId="{36AE1027-B099-46F9-8C0C-36819977E28E}" dt="2024-09-28T22:37:39.682" v="948" actId="26606"/>
          <ac:spMkLst>
            <pc:docMk/>
            <pc:sldMk cId="2624028287" sldId="273"/>
            <ac:spMk id="94" creationId="{882E6E09-FCB0-5F41-8BAE-C0581D54B5FD}"/>
          </ac:spMkLst>
        </pc:spChg>
        <pc:spChg chg="add">
          <ac:chgData name="Sonia Arthur Otibu" userId="2870547d58b43518" providerId="LiveId" clId="{36AE1027-B099-46F9-8C0C-36819977E28E}" dt="2024-09-28T22:37:39.682" v="948" actId="26606"/>
          <ac:spMkLst>
            <pc:docMk/>
            <pc:sldMk cId="2624028287" sldId="273"/>
            <ac:spMk id="95" creationId="{D269DB01-9C3C-7841-B8E8-6FDFEF70CB7D}"/>
          </ac:spMkLst>
        </pc:spChg>
        <pc:graphicFrameChg chg="add del mod modGraphic">
          <ac:chgData name="Sonia Arthur Otibu" userId="2870547d58b43518" providerId="LiveId" clId="{36AE1027-B099-46F9-8C0C-36819977E28E}" dt="2024-10-06T02:55:18.885" v="2342" actId="478"/>
          <ac:graphicFrameMkLst>
            <pc:docMk/>
            <pc:sldMk cId="2624028287" sldId="273"/>
            <ac:graphicFrameMk id="5" creationId="{958604B0-E0BF-6066-787C-402A653F7094}"/>
          </ac:graphicFrameMkLst>
        </pc:graphicFrameChg>
        <pc:graphicFrameChg chg="del mod modGraphic">
          <ac:chgData name="Sonia Arthur Otibu" userId="2870547d58b43518" providerId="LiveId" clId="{36AE1027-B099-46F9-8C0C-36819977E28E}" dt="2024-09-28T22:30:26.711" v="768" actId="478"/>
          <ac:graphicFrameMkLst>
            <pc:docMk/>
            <pc:sldMk cId="2624028287" sldId="273"/>
            <ac:graphicFrameMk id="5" creationId="{E053AA60-2B54-A0F7-95D5-ABB0FF911ADA}"/>
          </ac:graphicFrameMkLst>
        </pc:graphicFrameChg>
        <pc:graphicFrameChg chg="add mod modGraphic">
          <ac:chgData name="Sonia Arthur Otibu" userId="2870547d58b43518" providerId="LiveId" clId="{36AE1027-B099-46F9-8C0C-36819977E28E}" dt="2024-10-06T04:05:28.361" v="2634" actId="20577"/>
          <ac:graphicFrameMkLst>
            <pc:docMk/>
            <pc:sldMk cId="2624028287" sldId="273"/>
            <ac:graphicFrameMk id="7" creationId="{8E2CD9ED-5DA7-85B5-ABF2-1E3A6506CE51}"/>
          </ac:graphicFrameMkLst>
        </pc:graphicFrameChg>
        <pc:graphicFrameChg chg="add del mod modGraphic">
          <ac:chgData name="Sonia Arthur Otibu" userId="2870547d58b43518" providerId="LiveId" clId="{36AE1027-B099-46F9-8C0C-36819977E28E}" dt="2024-10-06T02:52:37.424" v="2233" actId="478"/>
          <ac:graphicFrameMkLst>
            <pc:docMk/>
            <pc:sldMk cId="2624028287" sldId="273"/>
            <ac:graphicFrameMk id="11" creationId="{75E38123-E19B-F828-D6FC-737DD01E032E}"/>
          </ac:graphicFrameMkLst>
        </pc:graphicFrameChg>
        <pc:picChg chg="add del mod ord">
          <ac:chgData name="Sonia Arthur Otibu" userId="2870547d58b43518" providerId="LiveId" clId="{36AE1027-B099-46F9-8C0C-36819977E28E}" dt="2024-09-28T22:30:49.691" v="773" actId="478"/>
          <ac:picMkLst>
            <pc:docMk/>
            <pc:sldMk cId="2624028287" sldId="273"/>
            <ac:picMk id="8" creationId="{C4FAB2DE-9D95-D29B-5445-A0AD272BCD17}"/>
          </ac:picMkLst>
        </pc:picChg>
      </pc:sldChg>
      <pc:sldChg chg="addSp delSp modSp mod">
        <pc:chgData name="Sonia Arthur Otibu" userId="2870547d58b43518" providerId="LiveId" clId="{36AE1027-B099-46F9-8C0C-36819977E28E}" dt="2024-10-06T06:02:57.298" v="3634" actId="20577"/>
        <pc:sldMkLst>
          <pc:docMk/>
          <pc:sldMk cId="2590313426" sldId="274"/>
        </pc:sldMkLst>
        <pc:spChg chg="mod">
          <ac:chgData name="Sonia Arthur Otibu" userId="2870547d58b43518" providerId="LiveId" clId="{36AE1027-B099-46F9-8C0C-36819977E28E}" dt="2024-09-28T22:38:19.673" v="982" actId="14100"/>
          <ac:spMkLst>
            <pc:docMk/>
            <pc:sldMk cId="2590313426" sldId="274"/>
            <ac:spMk id="2" creationId="{8C988116-CCC6-FC99-D5D8-4D639706D350}"/>
          </ac:spMkLst>
        </pc:spChg>
        <pc:spChg chg="mod">
          <ac:chgData name="Sonia Arthur Otibu" userId="2870547d58b43518" providerId="LiveId" clId="{36AE1027-B099-46F9-8C0C-36819977E28E}" dt="2024-10-06T06:02:57.298" v="3634" actId="20577"/>
          <ac:spMkLst>
            <pc:docMk/>
            <pc:sldMk cId="2590313426" sldId="274"/>
            <ac:spMk id="3" creationId="{5DBB4C82-D871-5BD6-5B57-E2DF5E33BD9E}"/>
          </ac:spMkLst>
        </pc:spChg>
        <pc:spChg chg="add del">
          <ac:chgData name="Sonia Arthur Otibu" userId="2870547d58b43518" providerId="LiveId" clId="{36AE1027-B099-46F9-8C0C-36819977E28E}" dt="2024-09-28T22:33:44.714" v="893" actId="26606"/>
          <ac:spMkLst>
            <pc:docMk/>
            <pc:sldMk cId="2590313426" sldId="274"/>
            <ac:spMk id="37" creationId="{6CA2C65D-0168-1245-86C8-62A8A6F7B813}"/>
          </ac:spMkLst>
        </pc:spChg>
        <pc:spChg chg="add del">
          <ac:chgData name="Sonia Arthur Otibu" userId="2870547d58b43518" providerId="LiveId" clId="{36AE1027-B099-46F9-8C0C-36819977E28E}" dt="2024-09-28T22:33:44.714" v="893" actId="26606"/>
          <ac:spMkLst>
            <pc:docMk/>
            <pc:sldMk cId="2590313426" sldId="274"/>
            <ac:spMk id="39" creationId="{755E9273-3717-C94C-9BFF-75E87E47C46A}"/>
          </ac:spMkLst>
        </pc:spChg>
        <pc:spChg chg="add del">
          <ac:chgData name="Sonia Arthur Otibu" userId="2870547d58b43518" providerId="LiveId" clId="{36AE1027-B099-46F9-8C0C-36819977E28E}" dt="2024-09-28T22:33:44.714" v="893" actId="26606"/>
          <ac:spMkLst>
            <pc:docMk/>
            <pc:sldMk cId="2590313426" sldId="274"/>
            <ac:spMk id="41" creationId="{5FA1B450-DB4E-404E-9C1C-703E4FCCF831}"/>
          </ac:spMkLst>
        </pc:spChg>
        <pc:spChg chg="add del">
          <ac:chgData name="Sonia Arthur Otibu" userId="2870547d58b43518" providerId="LiveId" clId="{36AE1027-B099-46F9-8C0C-36819977E28E}" dt="2024-09-28T22:33:44.651" v="892" actId="26606"/>
          <ac:spMkLst>
            <pc:docMk/>
            <pc:sldMk cId="2590313426" sldId="274"/>
            <ac:spMk id="46" creationId="{6CA2C65D-0168-1245-86C8-62A8A6F7B813}"/>
          </ac:spMkLst>
        </pc:spChg>
        <pc:spChg chg="add del">
          <ac:chgData name="Sonia Arthur Otibu" userId="2870547d58b43518" providerId="LiveId" clId="{36AE1027-B099-46F9-8C0C-36819977E28E}" dt="2024-09-28T22:33:44.651" v="892" actId="26606"/>
          <ac:spMkLst>
            <pc:docMk/>
            <pc:sldMk cId="2590313426" sldId="274"/>
            <ac:spMk id="48" creationId="{755E9273-3717-C94C-9BFF-75E87E47C46A}"/>
          </ac:spMkLst>
        </pc:spChg>
        <pc:spChg chg="add del">
          <ac:chgData name="Sonia Arthur Otibu" userId="2870547d58b43518" providerId="LiveId" clId="{36AE1027-B099-46F9-8C0C-36819977E28E}" dt="2024-09-28T22:33:44.651" v="892" actId="26606"/>
          <ac:spMkLst>
            <pc:docMk/>
            <pc:sldMk cId="2590313426" sldId="274"/>
            <ac:spMk id="50" creationId="{9BA6F386-E5BF-4C49-AC0B-6772CD313553}"/>
          </ac:spMkLst>
        </pc:spChg>
        <pc:spChg chg="add del">
          <ac:chgData name="Sonia Arthur Otibu" userId="2870547d58b43518" providerId="LiveId" clId="{36AE1027-B099-46F9-8C0C-36819977E28E}" dt="2024-09-28T22:35:29.114" v="913" actId="26606"/>
          <ac:spMkLst>
            <pc:docMk/>
            <pc:sldMk cId="2590313426" sldId="274"/>
            <ac:spMk id="52" creationId="{6CA2C65D-0168-1245-86C8-62A8A6F7B813}"/>
          </ac:spMkLst>
        </pc:spChg>
        <pc:spChg chg="add del">
          <ac:chgData name="Sonia Arthur Otibu" userId="2870547d58b43518" providerId="LiveId" clId="{36AE1027-B099-46F9-8C0C-36819977E28E}" dt="2024-09-28T22:35:29.114" v="913" actId="26606"/>
          <ac:spMkLst>
            <pc:docMk/>
            <pc:sldMk cId="2590313426" sldId="274"/>
            <ac:spMk id="53" creationId="{755E9273-3717-C94C-9BFF-75E87E47C46A}"/>
          </ac:spMkLst>
        </pc:spChg>
        <pc:spChg chg="add del">
          <ac:chgData name="Sonia Arthur Otibu" userId="2870547d58b43518" providerId="LiveId" clId="{36AE1027-B099-46F9-8C0C-36819977E28E}" dt="2024-09-28T22:35:29.114" v="913" actId="26606"/>
          <ac:spMkLst>
            <pc:docMk/>
            <pc:sldMk cId="2590313426" sldId="274"/>
            <ac:spMk id="54" creationId="{9BA6F386-E5BF-4C49-AC0B-6772CD313553}"/>
          </ac:spMkLst>
        </pc:spChg>
        <pc:spChg chg="add">
          <ac:chgData name="Sonia Arthur Otibu" userId="2870547d58b43518" providerId="LiveId" clId="{36AE1027-B099-46F9-8C0C-36819977E28E}" dt="2024-09-28T22:35:29.114" v="913" actId="26606"/>
          <ac:spMkLst>
            <pc:docMk/>
            <pc:sldMk cId="2590313426" sldId="274"/>
            <ac:spMk id="59" creationId="{6CA2C65D-0168-1245-86C8-62A8A6F7B813}"/>
          </ac:spMkLst>
        </pc:spChg>
        <pc:spChg chg="add">
          <ac:chgData name="Sonia Arthur Otibu" userId="2870547d58b43518" providerId="LiveId" clId="{36AE1027-B099-46F9-8C0C-36819977E28E}" dt="2024-09-28T22:35:29.114" v="913" actId="26606"/>
          <ac:spMkLst>
            <pc:docMk/>
            <pc:sldMk cId="2590313426" sldId="274"/>
            <ac:spMk id="61" creationId="{755E9273-3717-C94C-9BFF-75E87E47C46A}"/>
          </ac:spMkLst>
        </pc:spChg>
        <pc:spChg chg="add">
          <ac:chgData name="Sonia Arthur Otibu" userId="2870547d58b43518" providerId="LiveId" clId="{36AE1027-B099-46F9-8C0C-36819977E28E}" dt="2024-09-28T22:35:29.114" v="913" actId="26606"/>
          <ac:spMkLst>
            <pc:docMk/>
            <pc:sldMk cId="2590313426" sldId="274"/>
            <ac:spMk id="63" creationId="{9BA6F386-E5BF-4C49-AC0B-6772CD313553}"/>
          </ac:spMkLst>
        </pc:spChg>
        <pc:graphicFrameChg chg="add mod modGraphic">
          <ac:chgData name="Sonia Arthur Otibu" userId="2870547d58b43518" providerId="LiveId" clId="{36AE1027-B099-46F9-8C0C-36819977E28E}" dt="2024-10-06T04:07:19.030" v="2714" actId="20577"/>
          <ac:graphicFrameMkLst>
            <pc:docMk/>
            <pc:sldMk cId="2590313426" sldId="274"/>
            <ac:graphicFrameMk id="4" creationId="{766216A8-4B24-5E0D-E05B-52254BAAD788}"/>
          </ac:graphicFrameMkLst>
        </pc:graphicFrameChg>
        <pc:picChg chg="del mod">
          <ac:chgData name="Sonia Arthur Otibu" userId="2870547d58b43518" providerId="LiveId" clId="{36AE1027-B099-46F9-8C0C-36819977E28E}" dt="2024-09-28T22:33:11.626" v="889" actId="478"/>
          <ac:picMkLst>
            <pc:docMk/>
            <pc:sldMk cId="2590313426" sldId="274"/>
            <ac:picMk id="5" creationId="{693165C3-32AA-8360-EA9C-F83D5AB029CE}"/>
          </ac:picMkLst>
        </pc:picChg>
      </pc:sldChg>
      <pc:sldChg chg="addSp delSp modSp mod">
        <pc:chgData name="Sonia Arthur Otibu" userId="2870547d58b43518" providerId="LiveId" clId="{36AE1027-B099-46F9-8C0C-36819977E28E}" dt="2024-10-06T04:16:28.037" v="2858" actId="20577"/>
        <pc:sldMkLst>
          <pc:docMk/>
          <pc:sldMk cId="3854834646" sldId="275"/>
        </pc:sldMkLst>
        <pc:spChg chg="mod">
          <ac:chgData name="Sonia Arthur Otibu" userId="2870547d58b43518" providerId="LiveId" clId="{36AE1027-B099-46F9-8C0C-36819977E28E}" dt="2024-10-06T04:13:57.406" v="2777" actId="20577"/>
          <ac:spMkLst>
            <pc:docMk/>
            <pc:sldMk cId="3854834646" sldId="275"/>
            <ac:spMk id="2" creationId="{2CD6B466-8BA4-B72A-84AC-0EDE04A500A5}"/>
          </ac:spMkLst>
        </pc:spChg>
        <pc:spChg chg="mod">
          <ac:chgData name="Sonia Arthur Otibu" userId="2870547d58b43518" providerId="LiveId" clId="{36AE1027-B099-46F9-8C0C-36819977E28E}" dt="2024-10-06T04:16:28.037" v="2858" actId="20577"/>
          <ac:spMkLst>
            <pc:docMk/>
            <pc:sldMk cId="3854834646" sldId="275"/>
            <ac:spMk id="3" creationId="{11430E40-9B33-1AF2-2459-B25F5DAE561E}"/>
          </ac:spMkLst>
        </pc:spChg>
        <pc:spChg chg="del">
          <ac:chgData name="Sonia Arthur Otibu" userId="2870547d58b43518" providerId="LiveId" clId="{36AE1027-B099-46F9-8C0C-36819977E28E}" dt="2024-09-27T06:49:44.400" v="624" actId="26606"/>
          <ac:spMkLst>
            <pc:docMk/>
            <pc:sldMk cId="3854834646" sldId="275"/>
            <ac:spMk id="9" creationId="{579E3846-8D0B-B14A-817A-7FAC9DDAB4D8}"/>
          </ac:spMkLst>
        </pc:spChg>
        <pc:spChg chg="del">
          <ac:chgData name="Sonia Arthur Otibu" userId="2870547d58b43518" providerId="LiveId" clId="{36AE1027-B099-46F9-8C0C-36819977E28E}" dt="2024-09-27T06:49:44.400" v="624" actId="26606"/>
          <ac:spMkLst>
            <pc:docMk/>
            <pc:sldMk cId="3854834646" sldId="275"/>
            <ac:spMk id="11" creationId="{BE50E7BE-734F-224D-B03E-074DE1D12480}"/>
          </ac:spMkLst>
        </pc:spChg>
        <pc:spChg chg="del">
          <ac:chgData name="Sonia Arthur Otibu" userId="2870547d58b43518" providerId="LiveId" clId="{36AE1027-B099-46F9-8C0C-36819977E28E}" dt="2024-09-27T06:49:44.400" v="624" actId="26606"/>
          <ac:spMkLst>
            <pc:docMk/>
            <pc:sldMk cId="3854834646" sldId="275"/>
            <ac:spMk id="13" creationId="{DCA5172B-100A-154D-8648-280629D67DD0}"/>
          </ac:spMkLst>
        </pc:spChg>
        <pc:spChg chg="add del">
          <ac:chgData name="Sonia Arthur Otibu" userId="2870547d58b43518" providerId="LiveId" clId="{36AE1027-B099-46F9-8C0C-36819977E28E}" dt="2024-09-28T22:40:54.121" v="1094" actId="26606"/>
          <ac:spMkLst>
            <pc:docMk/>
            <pc:sldMk cId="3854834646" sldId="275"/>
            <ac:spMk id="18" creationId="{579E3846-8D0B-B14A-817A-7FAC9DDAB4D8}"/>
          </ac:spMkLst>
        </pc:spChg>
        <pc:spChg chg="add del">
          <ac:chgData name="Sonia Arthur Otibu" userId="2870547d58b43518" providerId="LiveId" clId="{36AE1027-B099-46F9-8C0C-36819977E28E}" dt="2024-09-28T22:40:54.121" v="1094" actId="26606"/>
          <ac:spMkLst>
            <pc:docMk/>
            <pc:sldMk cId="3854834646" sldId="275"/>
            <ac:spMk id="20" creationId="{BE50E7BE-734F-224D-B03E-074DE1D12480}"/>
          </ac:spMkLst>
        </pc:spChg>
        <pc:spChg chg="add del">
          <ac:chgData name="Sonia Arthur Otibu" userId="2870547d58b43518" providerId="LiveId" clId="{36AE1027-B099-46F9-8C0C-36819977E28E}" dt="2024-09-28T22:40:54.121" v="1094" actId="26606"/>
          <ac:spMkLst>
            <pc:docMk/>
            <pc:sldMk cId="3854834646" sldId="275"/>
            <ac:spMk id="22" creationId="{DCA5172B-100A-154D-8648-280629D67DD0}"/>
          </ac:spMkLst>
        </pc:spChg>
        <pc:spChg chg="add del">
          <ac:chgData name="Sonia Arthur Otibu" userId="2870547d58b43518" providerId="LiveId" clId="{36AE1027-B099-46F9-8C0C-36819977E28E}" dt="2024-09-28T22:40:54.121" v="1094" actId="26606"/>
          <ac:spMkLst>
            <pc:docMk/>
            <pc:sldMk cId="3854834646" sldId="275"/>
            <ac:spMk id="27" creationId="{1D227D51-204B-ED48-AF9A-0BE9633FE04A}"/>
          </ac:spMkLst>
        </pc:spChg>
        <pc:spChg chg="add del">
          <ac:chgData name="Sonia Arthur Otibu" userId="2870547d58b43518" providerId="LiveId" clId="{36AE1027-B099-46F9-8C0C-36819977E28E}" dt="2024-09-28T22:40:54.121" v="1094" actId="26606"/>
          <ac:spMkLst>
            <pc:docMk/>
            <pc:sldMk cId="3854834646" sldId="275"/>
            <ac:spMk id="29" creationId="{57A23F45-CDAE-8A40-8DE7-92A0BBC119B7}"/>
          </ac:spMkLst>
        </pc:spChg>
        <pc:spChg chg="add del">
          <ac:chgData name="Sonia Arthur Otibu" userId="2870547d58b43518" providerId="LiveId" clId="{36AE1027-B099-46F9-8C0C-36819977E28E}" dt="2024-09-28T22:40:54.121" v="1094" actId="26606"/>
          <ac:spMkLst>
            <pc:docMk/>
            <pc:sldMk cId="3854834646" sldId="275"/>
            <ac:spMk id="31" creationId="{68546383-CCC4-544B-B0D8-DE78DE39BB78}"/>
          </ac:spMkLst>
        </pc:spChg>
        <pc:spChg chg="add del">
          <ac:chgData name="Sonia Arthur Otibu" userId="2870547d58b43518" providerId="LiveId" clId="{36AE1027-B099-46F9-8C0C-36819977E28E}" dt="2024-09-28T22:40:54.121" v="1094" actId="26606"/>
          <ac:spMkLst>
            <pc:docMk/>
            <pc:sldMk cId="3854834646" sldId="275"/>
            <ac:spMk id="33" creationId="{6CA2C65D-0168-1245-86C8-62A8A6F7B813}"/>
          </ac:spMkLst>
        </pc:spChg>
        <pc:spChg chg="add del">
          <ac:chgData name="Sonia Arthur Otibu" userId="2870547d58b43518" providerId="LiveId" clId="{36AE1027-B099-46F9-8C0C-36819977E28E}" dt="2024-09-28T22:40:54.121" v="1094" actId="26606"/>
          <ac:spMkLst>
            <pc:docMk/>
            <pc:sldMk cId="3854834646" sldId="275"/>
            <ac:spMk id="35" creationId="{755E9273-3717-C94C-9BFF-75E87E47C46A}"/>
          </ac:spMkLst>
        </pc:spChg>
        <pc:spChg chg="add del">
          <ac:chgData name="Sonia Arthur Otibu" userId="2870547d58b43518" providerId="LiveId" clId="{36AE1027-B099-46F9-8C0C-36819977E28E}" dt="2024-09-28T22:40:54.121" v="1094" actId="26606"/>
          <ac:spMkLst>
            <pc:docMk/>
            <pc:sldMk cId="3854834646" sldId="275"/>
            <ac:spMk id="37" creationId="{5FA1B450-DB4E-404E-9C1C-703E4FCCF831}"/>
          </ac:spMkLst>
        </pc:spChg>
        <pc:picChg chg="del mod">
          <ac:chgData name="Sonia Arthur Otibu" userId="2870547d58b43518" providerId="LiveId" clId="{36AE1027-B099-46F9-8C0C-36819977E28E}" dt="2024-09-27T06:49:09.445" v="618" actId="478"/>
          <ac:picMkLst>
            <pc:docMk/>
            <pc:sldMk cId="3854834646" sldId="275"/>
            <ac:picMk id="4" creationId="{53692BB4-CB9F-1436-5CB7-4F59B36ED7F6}"/>
          </ac:picMkLst>
        </pc:picChg>
        <pc:picChg chg="add del mod">
          <ac:chgData name="Sonia Arthur Otibu" userId="2870547d58b43518" providerId="LiveId" clId="{36AE1027-B099-46F9-8C0C-36819977E28E}" dt="2024-09-28T22:39:47.655" v="1032" actId="478"/>
          <ac:picMkLst>
            <pc:docMk/>
            <pc:sldMk cId="3854834646" sldId="275"/>
            <ac:picMk id="4" creationId="{7150963D-CFB6-89DA-E227-D5FC3B3325C7}"/>
          </ac:picMkLst>
        </pc:picChg>
        <pc:picChg chg="add mod">
          <ac:chgData name="Sonia Arthur Otibu" userId="2870547d58b43518" providerId="LiveId" clId="{36AE1027-B099-46F9-8C0C-36819977E28E}" dt="2024-10-06T04:15:08.454" v="2784" actId="14100"/>
          <ac:picMkLst>
            <pc:docMk/>
            <pc:sldMk cId="3854834646" sldId="275"/>
            <ac:picMk id="5" creationId="{22EC584E-F391-8E90-2A1C-A257AB926FE0}"/>
          </ac:picMkLst>
        </pc:picChg>
        <pc:picChg chg="add del mod">
          <ac:chgData name="Sonia Arthur Otibu" userId="2870547d58b43518" providerId="LiveId" clId="{36AE1027-B099-46F9-8C0C-36819977E28E}" dt="2024-09-28T22:39:15.486" v="1029" actId="478"/>
          <ac:picMkLst>
            <pc:docMk/>
            <pc:sldMk cId="3854834646" sldId="275"/>
            <ac:picMk id="5" creationId="{526FE98E-4766-40EF-15E2-95048F51F7D6}"/>
          </ac:picMkLst>
        </pc:picChg>
        <pc:picChg chg="add del mod">
          <ac:chgData name="Sonia Arthur Otibu" userId="2870547d58b43518" providerId="LiveId" clId="{36AE1027-B099-46F9-8C0C-36819977E28E}" dt="2024-10-06T04:14:16.280" v="2781" actId="478"/>
          <ac:picMkLst>
            <pc:docMk/>
            <pc:sldMk cId="3854834646" sldId="275"/>
            <ac:picMk id="6" creationId="{8FAE4A6F-52AB-CB32-10F6-FB4A2BD75B5D}"/>
          </ac:picMkLst>
        </pc:picChg>
      </pc:sldChg>
      <pc:sldChg chg="addSp delSp modSp del mod">
        <pc:chgData name="Sonia Arthur Otibu" userId="2870547d58b43518" providerId="LiveId" clId="{36AE1027-B099-46F9-8C0C-36819977E28E}" dt="2024-10-06T04:21:36.549" v="2983" actId="2696"/>
        <pc:sldMkLst>
          <pc:docMk/>
          <pc:sldMk cId="189269837" sldId="276"/>
        </pc:sldMkLst>
        <pc:spChg chg="mod">
          <ac:chgData name="Sonia Arthur Otibu" userId="2870547d58b43518" providerId="LiveId" clId="{36AE1027-B099-46F9-8C0C-36819977E28E}" dt="2024-09-28T22:46:26.884" v="1292" actId="26606"/>
          <ac:spMkLst>
            <pc:docMk/>
            <pc:sldMk cId="189269837" sldId="276"/>
            <ac:spMk id="2" creationId="{CDBE7D5A-520D-E71F-6E07-1A33ED2B4FC2}"/>
          </ac:spMkLst>
        </pc:spChg>
        <pc:spChg chg="mod">
          <ac:chgData name="Sonia Arthur Otibu" userId="2870547d58b43518" providerId="LiveId" clId="{36AE1027-B099-46F9-8C0C-36819977E28E}" dt="2024-09-28T22:46:26.884" v="1292" actId="26606"/>
          <ac:spMkLst>
            <pc:docMk/>
            <pc:sldMk cId="189269837" sldId="276"/>
            <ac:spMk id="3" creationId="{96FE2513-8B30-73B5-0ABF-A564B90217AE}"/>
          </ac:spMkLst>
        </pc:spChg>
        <pc:spChg chg="add del">
          <ac:chgData name="Sonia Arthur Otibu" userId="2870547d58b43518" providerId="LiveId" clId="{36AE1027-B099-46F9-8C0C-36819977E28E}" dt="2024-09-28T22:46:26.884" v="1292" actId="26606"/>
          <ac:spMkLst>
            <pc:docMk/>
            <pc:sldMk cId="189269837" sldId="276"/>
            <ac:spMk id="9" creationId="{6CA2C65D-0168-1245-86C8-62A8A6F7B813}"/>
          </ac:spMkLst>
        </pc:spChg>
        <pc:spChg chg="add del">
          <ac:chgData name="Sonia Arthur Otibu" userId="2870547d58b43518" providerId="LiveId" clId="{36AE1027-B099-46F9-8C0C-36819977E28E}" dt="2024-09-28T22:46:26.884" v="1292" actId="26606"/>
          <ac:spMkLst>
            <pc:docMk/>
            <pc:sldMk cId="189269837" sldId="276"/>
            <ac:spMk id="11" creationId="{755E9273-3717-C94C-9BFF-75E87E47C46A}"/>
          </ac:spMkLst>
        </pc:spChg>
        <pc:spChg chg="add del">
          <ac:chgData name="Sonia Arthur Otibu" userId="2870547d58b43518" providerId="LiveId" clId="{36AE1027-B099-46F9-8C0C-36819977E28E}" dt="2024-09-28T22:46:26.884" v="1292" actId="26606"/>
          <ac:spMkLst>
            <pc:docMk/>
            <pc:sldMk cId="189269837" sldId="276"/>
            <ac:spMk id="13" creationId="{9BA6F386-E5BF-4C49-AC0B-6772CD313553}"/>
          </ac:spMkLst>
        </pc:spChg>
        <pc:spChg chg="add del">
          <ac:chgData name="Sonia Arthur Otibu" userId="2870547d58b43518" providerId="LiveId" clId="{36AE1027-B099-46F9-8C0C-36819977E28E}" dt="2024-09-28T22:46:26.884" v="1292" actId="26606"/>
          <ac:spMkLst>
            <pc:docMk/>
            <pc:sldMk cId="189269837" sldId="276"/>
            <ac:spMk id="18" creationId="{9F291BE0-7A7E-D04F-974F-9F4577FB2F46}"/>
          </ac:spMkLst>
        </pc:spChg>
        <pc:spChg chg="add del">
          <ac:chgData name="Sonia Arthur Otibu" userId="2870547d58b43518" providerId="LiveId" clId="{36AE1027-B099-46F9-8C0C-36819977E28E}" dt="2024-09-28T22:46:26.884" v="1292" actId="26606"/>
          <ac:spMkLst>
            <pc:docMk/>
            <pc:sldMk cId="189269837" sldId="276"/>
            <ac:spMk id="20" creationId="{BD33FF1F-6094-0B4A-A3E4-6B0D9283DB44}"/>
          </ac:spMkLst>
        </pc:spChg>
        <pc:spChg chg="add del">
          <ac:chgData name="Sonia Arthur Otibu" userId="2870547d58b43518" providerId="LiveId" clId="{36AE1027-B099-46F9-8C0C-36819977E28E}" dt="2024-09-28T22:46:26.884" v="1292" actId="26606"/>
          <ac:spMkLst>
            <pc:docMk/>
            <pc:sldMk cId="189269837" sldId="276"/>
            <ac:spMk id="22" creationId="{B78A6D9C-C7A5-414B-8CB7-E31470D7D280}"/>
          </ac:spMkLst>
        </pc:spChg>
        <pc:spChg chg="add del">
          <ac:chgData name="Sonia Arthur Otibu" userId="2870547d58b43518" providerId="LiveId" clId="{36AE1027-B099-46F9-8C0C-36819977E28E}" dt="2024-09-28T22:46:26.884" v="1292" actId="26606"/>
          <ac:spMkLst>
            <pc:docMk/>
            <pc:sldMk cId="189269837" sldId="276"/>
            <ac:spMk id="24" creationId="{579E3846-8D0B-B14A-817A-7FAC9DDAB4D8}"/>
          </ac:spMkLst>
        </pc:spChg>
        <pc:spChg chg="add del">
          <ac:chgData name="Sonia Arthur Otibu" userId="2870547d58b43518" providerId="LiveId" clId="{36AE1027-B099-46F9-8C0C-36819977E28E}" dt="2024-09-28T22:46:26.884" v="1292" actId="26606"/>
          <ac:spMkLst>
            <pc:docMk/>
            <pc:sldMk cId="189269837" sldId="276"/>
            <ac:spMk id="26" creationId="{BE50E7BE-734F-224D-B03E-074DE1D12480}"/>
          </ac:spMkLst>
        </pc:spChg>
        <pc:spChg chg="add del">
          <ac:chgData name="Sonia Arthur Otibu" userId="2870547d58b43518" providerId="LiveId" clId="{36AE1027-B099-46F9-8C0C-36819977E28E}" dt="2024-09-28T22:46:26.884" v="1292" actId="26606"/>
          <ac:spMkLst>
            <pc:docMk/>
            <pc:sldMk cId="189269837" sldId="276"/>
            <ac:spMk id="28" creationId="{DCA5172B-100A-154D-8648-280629D67DD0}"/>
          </ac:spMkLst>
        </pc:spChg>
        <pc:picChg chg="mod">
          <ac:chgData name="Sonia Arthur Otibu" userId="2870547d58b43518" providerId="LiveId" clId="{36AE1027-B099-46F9-8C0C-36819977E28E}" dt="2024-09-28T22:46:26.884" v="1292" actId="26606"/>
          <ac:picMkLst>
            <pc:docMk/>
            <pc:sldMk cId="189269837" sldId="276"/>
            <ac:picMk id="4" creationId="{E317F24D-73D8-F25D-385F-15B034667610}"/>
          </ac:picMkLst>
        </pc:picChg>
      </pc:sldChg>
      <pc:sldChg chg="addSp delSp modSp mod">
        <pc:chgData name="Sonia Arthur Otibu" userId="2870547d58b43518" providerId="LiveId" clId="{36AE1027-B099-46F9-8C0C-36819977E28E}" dt="2024-10-06T04:19:17.011" v="2901" actId="20577"/>
        <pc:sldMkLst>
          <pc:docMk/>
          <pc:sldMk cId="2798367621" sldId="277"/>
        </pc:sldMkLst>
        <pc:spChg chg="mod">
          <ac:chgData name="Sonia Arthur Otibu" userId="2870547d58b43518" providerId="LiveId" clId="{36AE1027-B099-46F9-8C0C-36819977E28E}" dt="2024-09-28T22:48:46.183" v="1347" actId="14100"/>
          <ac:spMkLst>
            <pc:docMk/>
            <pc:sldMk cId="2798367621" sldId="277"/>
            <ac:spMk id="2" creationId="{20A50711-18AF-1D72-1595-690850556087}"/>
          </ac:spMkLst>
        </pc:spChg>
        <pc:spChg chg="mod">
          <ac:chgData name="Sonia Arthur Otibu" userId="2870547d58b43518" providerId="LiveId" clId="{36AE1027-B099-46F9-8C0C-36819977E28E}" dt="2024-10-06T04:19:17.011" v="2901" actId="20577"/>
          <ac:spMkLst>
            <pc:docMk/>
            <pc:sldMk cId="2798367621" sldId="277"/>
            <ac:spMk id="3" creationId="{C9A05884-DD76-4FF4-F424-CA4A2F75069B}"/>
          </ac:spMkLst>
        </pc:spChg>
        <pc:spChg chg="add del mod">
          <ac:chgData name="Sonia Arthur Otibu" userId="2870547d58b43518" providerId="LiveId" clId="{36AE1027-B099-46F9-8C0C-36819977E28E}" dt="2024-10-06T04:17:17.645" v="2863" actId="1076"/>
          <ac:spMkLst>
            <pc:docMk/>
            <pc:sldMk cId="2798367621" sldId="277"/>
            <ac:spMk id="6" creationId="{8FC08CC4-9AD5-5AAF-3315-63825D4F09C9}"/>
          </ac:spMkLst>
        </pc:spChg>
        <pc:spChg chg="add mod">
          <ac:chgData name="Sonia Arthur Otibu" userId="2870547d58b43518" providerId="LiveId" clId="{36AE1027-B099-46F9-8C0C-36819977E28E}" dt="2024-09-28T22:50:22.844" v="1387" actId="767"/>
          <ac:spMkLst>
            <pc:docMk/>
            <pc:sldMk cId="2798367621" sldId="277"/>
            <ac:spMk id="7" creationId="{44884EA1-34F3-8EA3-A241-52CB5965F807}"/>
          </ac:spMkLst>
        </pc:spChg>
        <pc:spChg chg="add del mod">
          <ac:chgData name="Sonia Arthur Otibu" userId="2870547d58b43518" providerId="LiveId" clId="{36AE1027-B099-46F9-8C0C-36819977E28E}" dt="2024-10-06T04:17:01.213" v="2862" actId="478"/>
          <ac:spMkLst>
            <pc:docMk/>
            <pc:sldMk cId="2798367621" sldId="277"/>
            <ac:spMk id="8" creationId="{3FFCDEF8-32BC-7992-F574-A55E996CF088}"/>
          </ac:spMkLst>
        </pc:spChg>
        <pc:picChg chg="add del mod">
          <ac:chgData name="Sonia Arthur Otibu" userId="2870547d58b43518" providerId="LiveId" clId="{36AE1027-B099-46F9-8C0C-36819977E28E}" dt="2024-10-06T04:17:48.647" v="2865" actId="478"/>
          <ac:picMkLst>
            <pc:docMk/>
            <pc:sldMk cId="2798367621" sldId="277"/>
            <ac:picMk id="4" creationId="{964CD1A6-E6D8-E15F-2352-F796A875363D}"/>
          </ac:picMkLst>
        </pc:picChg>
        <pc:picChg chg="del mod">
          <ac:chgData name="Sonia Arthur Otibu" userId="2870547d58b43518" providerId="LiveId" clId="{36AE1027-B099-46F9-8C0C-36819977E28E}" dt="2024-10-06T04:16:57.480" v="2860" actId="478"/>
          <ac:picMkLst>
            <pc:docMk/>
            <pc:sldMk cId="2798367621" sldId="277"/>
            <ac:picMk id="5" creationId="{94903B21-BB32-48CD-2DEC-A34DE5C2569E}"/>
          </ac:picMkLst>
        </pc:picChg>
        <pc:picChg chg="add mod">
          <ac:chgData name="Sonia Arthur Otibu" userId="2870547d58b43518" providerId="LiveId" clId="{36AE1027-B099-46F9-8C0C-36819977E28E}" dt="2024-10-06T04:18:02.827" v="2869" actId="14100"/>
          <ac:picMkLst>
            <pc:docMk/>
            <pc:sldMk cId="2798367621" sldId="277"/>
            <ac:picMk id="9" creationId="{3EE99126-30C1-3792-4E6F-CFB02CA240CB}"/>
          </ac:picMkLst>
        </pc:picChg>
      </pc:sldChg>
      <pc:sldChg chg="addSp delSp modSp mod">
        <pc:chgData name="Sonia Arthur Otibu" userId="2870547d58b43518" providerId="LiveId" clId="{36AE1027-B099-46F9-8C0C-36819977E28E}" dt="2024-10-06T05:41:47.336" v="3619" actId="20577"/>
        <pc:sldMkLst>
          <pc:docMk/>
          <pc:sldMk cId="3785693191" sldId="278"/>
        </pc:sldMkLst>
        <pc:spChg chg="mod">
          <ac:chgData name="Sonia Arthur Otibu" userId="2870547d58b43518" providerId="LiveId" clId="{36AE1027-B099-46F9-8C0C-36819977E28E}" dt="2024-10-06T05:41:47.336" v="3619" actId="20577"/>
          <ac:spMkLst>
            <pc:docMk/>
            <pc:sldMk cId="3785693191" sldId="278"/>
            <ac:spMk id="2" creationId="{356FFE80-AFE0-338B-DABF-5B87E1D66688}"/>
          </ac:spMkLst>
        </pc:spChg>
        <pc:spChg chg="mod">
          <ac:chgData name="Sonia Arthur Otibu" userId="2870547d58b43518" providerId="LiveId" clId="{36AE1027-B099-46F9-8C0C-36819977E28E}" dt="2024-10-06T04:21:22.604" v="2982" actId="20577"/>
          <ac:spMkLst>
            <pc:docMk/>
            <pc:sldMk cId="3785693191" sldId="278"/>
            <ac:spMk id="3" creationId="{E1F436BA-B953-302D-34DB-9A963C29E315}"/>
          </ac:spMkLst>
        </pc:spChg>
        <pc:picChg chg="del mod">
          <ac:chgData name="Sonia Arthur Otibu" userId="2870547d58b43518" providerId="LiveId" clId="{36AE1027-B099-46F9-8C0C-36819977E28E}" dt="2024-10-06T04:20:14.230" v="2928" actId="478"/>
          <ac:picMkLst>
            <pc:docMk/>
            <pc:sldMk cId="3785693191" sldId="278"/>
            <ac:picMk id="4" creationId="{69DC0D44-2F37-7F43-E192-87554D23F027}"/>
          </ac:picMkLst>
        </pc:picChg>
        <pc:picChg chg="add mod">
          <ac:chgData name="Sonia Arthur Otibu" userId="2870547d58b43518" providerId="LiveId" clId="{36AE1027-B099-46F9-8C0C-36819977E28E}" dt="2024-10-06T04:20:23.664" v="2931" actId="14100"/>
          <ac:picMkLst>
            <pc:docMk/>
            <pc:sldMk cId="3785693191" sldId="278"/>
            <ac:picMk id="6" creationId="{585288D7-E9BB-A725-3DF6-6EBE588B2EB7}"/>
          </ac:picMkLst>
        </pc:picChg>
      </pc:sldChg>
      <pc:sldChg chg="modSp mod ord">
        <pc:chgData name="Sonia Arthur Otibu" userId="2870547d58b43518" providerId="LiveId" clId="{36AE1027-B099-46F9-8C0C-36819977E28E}" dt="2024-10-06T04:19:38.051" v="2926" actId="20577"/>
        <pc:sldMkLst>
          <pc:docMk/>
          <pc:sldMk cId="1350215306" sldId="279"/>
        </pc:sldMkLst>
        <pc:spChg chg="mod">
          <ac:chgData name="Sonia Arthur Otibu" userId="2870547d58b43518" providerId="LiveId" clId="{36AE1027-B099-46F9-8C0C-36819977E28E}" dt="2024-10-06T04:19:38.051" v="2926" actId="20577"/>
          <ac:spMkLst>
            <pc:docMk/>
            <pc:sldMk cId="1350215306" sldId="279"/>
            <ac:spMk id="4" creationId="{38D617A5-D9DE-DCE9-B7A8-98438BA01B96}"/>
          </ac:spMkLst>
        </pc:spChg>
      </pc:sldChg>
      <pc:sldChg chg="addSp delSp modSp mod modAnim">
        <pc:chgData name="Sonia Arthur Otibu" userId="2870547d58b43518" providerId="LiveId" clId="{36AE1027-B099-46F9-8C0C-36819977E28E}" dt="2024-10-06T06:27:14.024" v="3638" actId="5793"/>
        <pc:sldMkLst>
          <pc:docMk/>
          <pc:sldMk cId="710073800" sldId="280"/>
        </pc:sldMkLst>
        <pc:spChg chg="mod">
          <ac:chgData name="Sonia Arthur Otibu" userId="2870547d58b43518" providerId="LiveId" clId="{36AE1027-B099-46F9-8C0C-36819977E28E}" dt="2024-09-27T07:09:22.266" v="754" actId="26606"/>
          <ac:spMkLst>
            <pc:docMk/>
            <pc:sldMk cId="710073800" sldId="280"/>
            <ac:spMk id="2" creationId="{7F6719EF-A9B5-B41D-0551-3C41D425BA5D}"/>
          </ac:spMkLst>
        </pc:spChg>
        <pc:spChg chg="mod">
          <ac:chgData name="Sonia Arthur Otibu" userId="2870547d58b43518" providerId="LiveId" clId="{36AE1027-B099-46F9-8C0C-36819977E28E}" dt="2024-10-06T06:27:14.024" v="3638" actId="5793"/>
          <ac:spMkLst>
            <pc:docMk/>
            <pc:sldMk cId="710073800" sldId="280"/>
            <ac:spMk id="3" creationId="{E643FFCE-CC8C-9F20-C13C-43176952E4F5}"/>
          </ac:spMkLst>
        </pc:spChg>
        <pc:spChg chg="del">
          <ac:chgData name="Sonia Arthur Otibu" userId="2870547d58b43518" providerId="LiveId" clId="{36AE1027-B099-46F9-8C0C-36819977E28E}" dt="2024-09-27T07:09:22.266" v="754" actId="26606"/>
          <ac:spMkLst>
            <pc:docMk/>
            <pc:sldMk cId="710073800" sldId="280"/>
            <ac:spMk id="31" creationId="{6CA2C65D-0168-1245-86C8-62A8A6F7B813}"/>
          </ac:spMkLst>
        </pc:spChg>
        <pc:spChg chg="del">
          <ac:chgData name="Sonia Arthur Otibu" userId="2870547d58b43518" providerId="LiveId" clId="{36AE1027-B099-46F9-8C0C-36819977E28E}" dt="2024-09-27T07:09:22.266" v="754" actId="26606"/>
          <ac:spMkLst>
            <pc:docMk/>
            <pc:sldMk cId="710073800" sldId="280"/>
            <ac:spMk id="33" creationId="{12E8ED90-6D42-AE40-963A-3924EE2073F0}"/>
          </ac:spMkLst>
        </pc:spChg>
        <pc:spChg chg="del">
          <ac:chgData name="Sonia Arthur Otibu" userId="2870547d58b43518" providerId="LiveId" clId="{36AE1027-B099-46F9-8C0C-36819977E28E}" dt="2024-09-27T07:09:22.266" v="754" actId="26606"/>
          <ac:spMkLst>
            <pc:docMk/>
            <pc:sldMk cId="710073800" sldId="280"/>
            <ac:spMk id="35" creationId="{755E9273-3717-C94C-9BFF-75E87E47C46A}"/>
          </ac:spMkLst>
        </pc:spChg>
        <pc:spChg chg="add">
          <ac:chgData name="Sonia Arthur Otibu" userId="2870547d58b43518" providerId="LiveId" clId="{36AE1027-B099-46F9-8C0C-36819977E28E}" dt="2024-09-27T07:09:22.266" v="754" actId="26606"/>
          <ac:spMkLst>
            <pc:docMk/>
            <pc:sldMk cId="710073800" sldId="280"/>
            <ac:spMk id="40" creationId="{9F291BE0-7A7E-D04F-974F-9F4577FB2F46}"/>
          </ac:spMkLst>
        </pc:spChg>
        <pc:spChg chg="add">
          <ac:chgData name="Sonia Arthur Otibu" userId="2870547d58b43518" providerId="LiveId" clId="{36AE1027-B099-46F9-8C0C-36819977E28E}" dt="2024-09-27T07:09:22.266" v="754" actId="26606"/>
          <ac:spMkLst>
            <pc:docMk/>
            <pc:sldMk cId="710073800" sldId="280"/>
            <ac:spMk id="42" creationId="{BD33FF1F-6094-0B4A-A3E4-6B0D9283DB44}"/>
          </ac:spMkLst>
        </pc:spChg>
        <pc:spChg chg="add">
          <ac:chgData name="Sonia Arthur Otibu" userId="2870547d58b43518" providerId="LiveId" clId="{36AE1027-B099-46F9-8C0C-36819977E28E}" dt="2024-09-27T07:09:22.266" v="754" actId="26606"/>
          <ac:spMkLst>
            <pc:docMk/>
            <pc:sldMk cId="710073800" sldId="280"/>
            <ac:spMk id="44" creationId="{B78A6D9C-C7A5-414B-8CB7-E31470D7D280}"/>
          </ac:spMkLst>
        </pc:spChg>
        <pc:spChg chg="add">
          <ac:chgData name="Sonia Arthur Otibu" userId="2870547d58b43518" providerId="LiveId" clId="{36AE1027-B099-46F9-8C0C-36819977E28E}" dt="2024-09-27T07:09:22.266" v="754" actId="26606"/>
          <ac:spMkLst>
            <pc:docMk/>
            <pc:sldMk cId="710073800" sldId="280"/>
            <ac:spMk id="46" creationId="{579E3846-8D0B-B14A-817A-7FAC9DDAB4D8}"/>
          </ac:spMkLst>
        </pc:spChg>
        <pc:spChg chg="add">
          <ac:chgData name="Sonia Arthur Otibu" userId="2870547d58b43518" providerId="LiveId" clId="{36AE1027-B099-46F9-8C0C-36819977E28E}" dt="2024-09-27T07:09:22.266" v="754" actId="26606"/>
          <ac:spMkLst>
            <pc:docMk/>
            <pc:sldMk cId="710073800" sldId="280"/>
            <ac:spMk id="48" creationId="{012D3DE8-D97E-7C4A-A951-51BC92671392}"/>
          </ac:spMkLst>
        </pc:spChg>
        <pc:spChg chg="add">
          <ac:chgData name="Sonia Arthur Otibu" userId="2870547d58b43518" providerId="LiveId" clId="{36AE1027-B099-46F9-8C0C-36819977E28E}" dt="2024-09-27T07:09:22.266" v="754" actId="26606"/>
          <ac:spMkLst>
            <pc:docMk/>
            <pc:sldMk cId="710073800" sldId="280"/>
            <ac:spMk id="50" creationId="{F9A7C64A-7759-E942-8BF4-90D754872284}"/>
          </ac:spMkLst>
        </pc:spChg>
        <pc:spChg chg="add">
          <ac:chgData name="Sonia Arthur Otibu" userId="2870547d58b43518" providerId="LiveId" clId="{36AE1027-B099-46F9-8C0C-36819977E28E}" dt="2024-09-27T07:09:22.266" v="754" actId="26606"/>
          <ac:spMkLst>
            <pc:docMk/>
            <pc:sldMk cId="710073800" sldId="280"/>
            <ac:spMk id="52" creationId="{6E8F4613-F584-E34B-9CDA-FF05A0B4C65F}"/>
          </ac:spMkLst>
        </pc:spChg>
        <pc:spChg chg="add">
          <ac:chgData name="Sonia Arthur Otibu" userId="2870547d58b43518" providerId="LiveId" clId="{36AE1027-B099-46F9-8C0C-36819977E28E}" dt="2024-09-27T07:09:22.266" v="754" actId="26606"/>
          <ac:spMkLst>
            <pc:docMk/>
            <pc:sldMk cId="710073800" sldId="280"/>
            <ac:spMk id="54" creationId="{AC276E95-1B84-914C-B0C5-9FA065619733}"/>
          </ac:spMkLst>
        </pc:spChg>
        <pc:picChg chg="mod ord">
          <ac:chgData name="Sonia Arthur Otibu" userId="2870547d58b43518" providerId="LiveId" clId="{36AE1027-B099-46F9-8C0C-36819977E28E}" dt="2024-09-27T07:09:22.266" v="754" actId="26606"/>
          <ac:picMkLst>
            <pc:docMk/>
            <pc:sldMk cId="710073800" sldId="280"/>
            <ac:picMk id="5" creationId="{0F724269-401A-CFB4-2A42-79D327FF59F7}"/>
          </ac:picMkLst>
        </pc:picChg>
      </pc:sldChg>
      <pc:sldChg chg="addSp delSp modSp new mod setBg addAnim setClrOvrMap">
        <pc:chgData name="Sonia Arthur Otibu" userId="2870547d58b43518" providerId="LiveId" clId="{36AE1027-B099-46F9-8C0C-36819977E28E}" dt="2024-10-06T04:23:29.223" v="3070" actId="27636"/>
        <pc:sldMkLst>
          <pc:docMk/>
          <pc:sldMk cId="284363405" sldId="281"/>
        </pc:sldMkLst>
        <pc:spChg chg="mod">
          <ac:chgData name="Sonia Arthur Otibu" userId="2870547d58b43518" providerId="LiveId" clId="{36AE1027-B099-46F9-8C0C-36819977E28E}" dt="2024-09-27T06:03:41.201" v="190" actId="14100"/>
          <ac:spMkLst>
            <pc:docMk/>
            <pc:sldMk cId="284363405" sldId="281"/>
            <ac:spMk id="2" creationId="{86731DDC-8F12-7CFA-852D-1E2F3F02F58E}"/>
          </ac:spMkLst>
        </pc:spChg>
        <pc:spChg chg="del">
          <ac:chgData name="Sonia Arthur Otibu" userId="2870547d58b43518" providerId="LiveId" clId="{36AE1027-B099-46F9-8C0C-36819977E28E}" dt="2024-09-27T05:59:32.560" v="41" actId="26606"/>
          <ac:spMkLst>
            <pc:docMk/>
            <pc:sldMk cId="284363405" sldId="281"/>
            <ac:spMk id="3" creationId="{61297500-074E-CC80-22AC-7FFB8278FBB6}"/>
          </ac:spMkLst>
        </pc:spChg>
        <pc:spChg chg="add mod">
          <ac:chgData name="Sonia Arthur Otibu" userId="2870547d58b43518" providerId="LiveId" clId="{36AE1027-B099-46F9-8C0C-36819977E28E}" dt="2024-10-06T04:23:29.223" v="3070" actId="27636"/>
          <ac:spMkLst>
            <pc:docMk/>
            <pc:sldMk cId="284363405" sldId="281"/>
            <ac:spMk id="4" creationId="{BC3F4AC0-48D7-9A8A-F0BB-F8AFAD583EFE}"/>
          </ac:spMkLst>
        </pc:spChg>
        <pc:spChg chg="add del">
          <ac:chgData name="Sonia Arthur Otibu" userId="2870547d58b43518" providerId="LiveId" clId="{36AE1027-B099-46F9-8C0C-36819977E28E}" dt="2024-09-27T06:00:18.222" v="44" actId="26606"/>
          <ac:spMkLst>
            <pc:docMk/>
            <pc:sldMk cId="284363405" sldId="281"/>
            <ac:spMk id="9" creationId="{1D227D51-204B-ED48-AF9A-0BE9633FE04A}"/>
          </ac:spMkLst>
        </pc:spChg>
        <pc:spChg chg="add del">
          <ac:chgData name="Sonia Arthur Otibu" userId="2870547d58b43518" providerId="LiveId" clId="{36AE1027-B099-46F9-8C0C-36819977E28E}" dt="2024-09-27T06:00:18.222" v="44" actId="26606"/>
          <ac:spMkLst>
            <pc:docMk/>
            <pc:sldMk cId="284363405" sldId="281"/>
            <ac:spMk id="11" creationId="{57A23F45-CDAE-8A40-8DE7-92A0BBC119B7}"/>
          </ac:spMkLst>
        </pc:spChg>
        <pc:spChg chg="add del">
          <ac:chgData name="Sonia Arthur Otibu" userId="2870547d58b43518" providerId="LiveId" clId="{36AE1027-B099-46F9-8C0C-36819977E28E}" dt="2024-09-27T06:00:18.222" v="44" actId="26606"/>
          <ac:spMkLst>
            <pc:docMk/>
            <pc:sldMk cId="284363405" sldId="281"/>
            <ac:spMk id="13" creationId="{68546383-CCC4-544B-B0D8-DE78DE39BB78}"/>
          </ac:spMkLst>
        </pc:spChg>
        <pc:spChg chg="add del">
          <ac:chgData name="Sonia Arthur Otibu" userId="2870547d58b43518" providerId="LiveId" clId="{36AE1027-B099-46F9-8C0C-36819977E28E}" dt="2024-09-27T06:00:18.222" v="44" actId="26606"/>
          <ac:spMkLst>
            <pc:docMk/>
            <pc:sldMk cId="284363405" sldId="281"/>
            <ac:spMk id="15" creationId="{14F048CC-17C9-B246-BF2A-29E51AD1C6EA}"/>
          </ac:spMkLst>
        </pc:spChg>
        <pc:spChg chg="add del">
          <ac:chgData name="Sonia Arthur Otibu" userId="2870547d58b43518" providerId="LiveId" clId="{36AE1027-B099-46F9-8C0C-36819977E28E}" dt="2024-09-27T06:00:18.222" v="44" actId="26606"/>
          <ac:spMkLst>
            <pc:docMk/>
            <pc:sldMk cId="284363405" sldId="281"/>
            <ac:spMk id="17" creationId="{86E439A5-A7E3-5047-A686-06C27A818DD0}"/>
          </ac:spMkLst>
        </pc:spChg>
        <pc:spChg chg="add del">
          <ac:chgData name="Sonia Arthur Otibu" userId="2870547d58b43518" providerId="LiveId" clId="{36AE1027-B099-46F9-8C0C-36819977E28E}" dt="2024-09-27T06:00:18.222" v="44" actId="26606"/>
          <ac:spMkLst>
            <pc:docMk/>
            <pc:sldMk cId="284363405" sldId="281"/>
            <ac:spMk id="19" creationId="{24124FF1-775D-AC4A-81D0-73FC0F54A682}"/>
          </ac:spMkLst>
        </pc:spChg>
        <pc:spChg chg="add del">
          <ac:chgData name="Sonia Arthur Otibu" userId="2870547d58b43518" providerId="LiveId" clId="{36AE1027-B099-46F9-8C0C-36819977E28E}" dt="2024-09-27T06:00:18.222" v="44" actId="26606"/>
          <ac:spMkLst>
            <pc:docMk/>
            <pc:sldMk cId="284363405" sldId="281"/>
            <ac:spMk id="21" creationId="{C53E2C7F-F4FF-A94D-ACAE-82823EC88FEC}"/>
          </ac:spMkLst>
        </pc:spChg>
        <pc:spChg chg="add del">
          <ac:chgData name="Sonia Arthur Otibu" userId="2870547d58b43518" providerId="LiveId" clId="{36AE1027-B099-46F9-8C0C-36819977E28E}" dt="2024-09-27T06:00:18.202" v="43" actId="26606"/>
          <ac:spMkLst>
            <pc:docMk/>
            <pc:sldMk cId="284363405" sldId="281"/>
            <ac:spMk id="26" creationId="{1D227D51-204B-ED48-AF9A-0BE9633FE04A}"/>
          </ac:spMkLst>
        </pc:spChg>
        <pc:spChg chg="add del">
          <ac:chgData name="Sonia Arthur Otibu" userId="2870547d58b43518" providerId="LiveId" clId="{36AE1027-B099-46F9-8C0C-36819977E28E}" dt="2024-09-27T06:00:18.202" v="43" actId="26606"/>
          <ac:spMkLst>
            <pc:docMk/>
            <pc:sldMk cId="284363405" sldId="281"/>
            <ac:spMk id="28" creationId="{57A23F45-CDAE-8A40-8DE7-92A0BBC119B7}"/>
          </ac:spMkLst>
        </pc:spChg>
        <pc:spChg chg="add del">
          <ac:chgData name="Sonia Arthur Otibu" userId="2870547d58b43518" providerId="LiveId" clId="{36AE1027-B099-46F9-8C0C-36819977E28E}" dt="2024-09-27T06:00:18.202" v="43" actId="26606"/>
          <ac:spMkLst>
            <pc:docMk/>
            <pc:sldMk cId="284363405" sldId="281"/>
            <ac:spMk id="30" creationId="{68546383-CCC4-544B-B0D8-DE78DE39BB78}"/>
          </ac:spMkLst>
        </pc:spChg>
        <pc:spChg chg="add del">
          <ac:chgData name="Sonia Arthur Otibu" userId="2870547d58b43518" providerId="LiveId" clId="{36AE1027-B099-46F9-8C0C-36819977E28E}" dt="2024-09-27T06:00:18.202" v="43" actId="26606"/>
          <ac:spMkLst>
            <pc:docMk/>
            <pc:sldMk cId="284363405" sldId="281"/>
            <ac:spMk id="32" creationId="{14F048CC-17C9-B246-BF2A-29E51AD1C6EA}"/>
          </ac:spMkLst>
        </pc:spChg>
        <pc:spChg chg="add del">
          <ac:chgData name="Sonia Arthur Otibu" userId="2870547d58b43518" providerId="LiveId" clId="{36AE1027-B099-46F9-8C0C-36819977E28E}" dt="2024-09-27T06:00:18.202" v="43" actId="26606"/>
          <ac:spMkLst>
            <pc:docMk/>
            <pc:sldMk cId="284363405" sldId="281"/>
            <ac:spMk id="34" creationId="{53C4D10E-16D3-5D49-A995-1FD27619A96C}"/>
          </ac:spMkLst>
        </pc:spChg>
        <pc:spChg chg="add del">
          <ac:chgData name="Sonia Arthur Otibu" userId="2870547d58b43518" providerId="LiveId" clId="{36AE1027-B099-46F9-8C0C-36819977E28E}" dt="2024-09-27T06:00:18.202" v="43" actId="26606"/>
          <ac:spMkLst>
            <pc:docMk/>
            <pc:sldMk cId="284363405" sldId="281"/>
            <ac:spMk id="36" creationId="{24124FF1-775D-AC4A-81D0-73FC0F54A682}"/>
          </ac:spMkLst>
        </pc:spChg>
        <pc:spChg chg="add del">
          <ac:chgData name="Sonia Arthur Otibu" userId="2870547d58b43518" providerId="LiveId" clId="{36AE1027-B099-46F9-8C0C-36819977E28E}" dt="2024-09-27T06:00:18.202" v="43" actId="26606"/>
          <ac:spMkLst>
            <pc:docMk/>
            <pc:sldMk cId="284363405" sldId="281"/>
            <ac:spMk id="38" creationId="{EBCE363F-7361-A345-BB3D-2E8D88197227}"/>
          </ac:spMkLst>
        </pc:spChg>
        <pc:spChg chg="add del">
          <ac:chgData name="Sonia Arthur Otibu" userId="2870547d58b43518" providerId="LiveId" clId="{36AE1027-B099-46F9-8C0C-36819977E28E}" dt="2024-09-27T06:03:31.239" v="188" actId="26606"/>
          <ac:spMkLst>
            <pc:docMk/>
            <pc:sldMk cId="284363405" sldId="281"/>
            <ac:spMk id="40" creationId="{1D227D51-204B-ED48-AF9A-0BE9633FE04A}"/>
          </ac:spMkLst>
        </pc:spChg>
        <pc:spChg chg="add del">
          <ac:chgData name="Sonia Arthur Otibu" userId="2870547d58b43518" providerId="LiveId" clId="{36AE1027-B099-46F9-8C0C-36819977E28E}" dt="2024-09-27T06:03:31.239" v="188" actId="26606"/>
          <ac:spMkLst>
            <pc:docMk/>
            <pc:sldMk cId="284363405" sldId="281"/>
            <ac:spMk id="41" creationId="{57A23F45-CDAE-8A40-8DE7-92A0BBC119B7}"/>
          </ac:spMkLst>
        </pc:spChg>
        <pc:spChg chg="add del">
          <ac:chgData name="Sonia Arthur Otibu" userId="2870547d58b43518" providerId="LiveId" clId="{36AE1027-B099-46F9-8C0C-36819977E28E}" dt="2024-09-27T06:03:31.239" v="188" actId="26606"/>
          <ac:spMkLst>
            <pc:docMk/>
            <pc:sldMk cId="284363405" sldId="281"/>
            <ac:spMk id="42" creationId="{68546383-CCC4-544B-B0D8-DE78DE39BB78}"/>
          </ac:spMkLst>
        </pc:spChg>
        <pc:spChg chg="add del">
          <ac:chgData name="Sonia Arthur Otibu" userId="2870547d58b43518" providerId="LiveId" clId="{36AE1027-B099-46F9-8C0C-36819977E28E}" dt="2024-09-27T06:03:31.239" v="188" actId="26606"/>
          <ac:spMkLst>
            <pc:docMk/>
            <pc:sldMk cId="284363405" sldId="281"/>
            <ac:spMk id="43" creationId="{14F048CC-17C9-B246-BF2A-29E51AD1C6EA}"/>
          </ac:spMkLst>
        </pc:spChg>
        <pc:spChg chg="add del">
          <ac:chgData name="Sonia Arthur Otibu" userId="2870547d58b43518" providerId="LiveId" clId="{36AE1027-B099-46F9-8C0C-36819977E28E}" dt="2024-09-27T06:03:31.239" v="188" actId="26606"/>
          <ac:spMkLst>
            <pc:docMk/>
            <pc:sldMk cId="284363405" sldId="281"/>
            <ac:spMk id="44" creationId="{53C4D10E-16D3-5D49-A995-1FD27619A96C}"/>
          </ac:spMkLst>
        </pc:spChg>
        <pc:spChg chg="add del">
          <ac:chgData name="Sonia Arthur Otibu" userId="2870547d58b43518" providerId="LiveId" clId="{36AE1027-B099-46F9-8C0C-36819977E28E}" dt="2024-09-27T06:03:31.239" v="188" actId="26606"/>
          <ac:spMkLst>
            <pc:docMk/>
            <pc:sldMk cId="284363405" sldId="281"/>
            <ac:spMk id="45" creationId="{24124FF1-775D-AC4A-81D0-73FC0F54A682}"/>
          </ac:spMkLst>
        </pc:spChg>
        <pc:spChg chg="add del">
          <ac:chgData name="Sonia Arthur Otibu" userId="2870547d58b43518" providerId="LiveId" clId="{36AE1027-B099-46F9-8C0C-36819977E28E}" dt="2024-09-27T06:03:31.239" v="188" actId="26606"/>
          <ac:spMkLst>
            <pc:docMk/>
            <pc:sldMk cId="284363405" sldId="281"/>
            <ac:spMk id="46" creationId="{C53E2C7F-F4FF-A94D-ACAE-82823EC88FEC}"/>
          </ac:spMkLst>
        </pc:spChg>
        <pc:spChg chg="add del">
          <ac:chgData name="Sonia Arthur Otibu" userId="2870547d58b43518" providerId="LiveId" clId="{36AE1027-B099-46F9-8C0C-36819977E28E}" dt="2024-09-27T06:03:31.227" v="187" actId="26606"/>
          <ac:spMkLst>
            <pc:docMk/>
            <pc:sldMk cId="284363405" sldId="281"/>
            <ac:spMk id="51" creationId="{F367E596-6364-884D-8ECA-DABD757BD267}"/>
          </ac:spMkLst>
        </pc:spChg>
        <pc:spChg chg="add del">
          <ac:chgData name="Sonia Arthur Otibu" userId="2870547d58b43518" providerId="LiveId" clId="{36AE1027-B099-46F9-8C0C-36819977E28E}" dt="2024-09-27T06:03:31.227" v="187" actId="26606"/>
          <ac:spMkLst>
            <pc:docMk/>
            <pc:sldMk cId="284363405" sldId="281"/>
            <ac:spMk id="53" creationId="{6C7511A4-6FBF-0246-AB44-3B819A707DED}"/>
          </ac:spMkLst>
        </pc:spChg>
        <pc:spChg chg="add del">
          <ac:chgData name="Sonia Arthur Otibu" userId="2870547d58b43518" providerId="LiveId" clId="{36AE1027-B099-46F9-8C0C-36819977E28E}" dt="2024-09-27T06:03:31.227" v="187" actId="26606"/>
          <ac:spMkLst>
            <pc:docMk/>
            <pc:sldMk cId="284363405" sldId="281"/>
            <ac:spMk id="55" creationId="{17857F1F-17F7-9144-8BBA-AD63FC0AA6A3}"/>
          </ac:spMkLst>
        </pc:spChg>
        <pc:spChg chg="add del">
          <ac:chgData name="Sonia Arthur Otibu" userId="2870547d58b43518" providerId="LiveId" clId="{36AE1027-B099-46F9-8C0C-36819977E28E}" dt="2024-09-27T06:03:31.227" v="187" actId="26606"/>
          <ac:spMkLst>
            <pc:docMk/>
            <pc:sldMk cId="284363405" sldId="281"/>
            <ac:spMk id="57" creationId="{8D56D3E8-B102-DF4E-8F6F-48B290222219}"/>
          </ac:spMkLst>
        </pc:spChg>
        <pc:spChg chg="add">
          <ac:chgData name="Sonia Arthur Otibu" userId="2870547d58b43518" providerId="LiveId" clId="{36AE1027-B099-46F9-8C0C-36819977E28E}" dt="2024-09-27T06:03:31.239" v="188" actId="26606"/>
          <ac:spMkLst>
            <pc:docMk/>
            <pc:sldMk cId="284363405" sldId="281"/>
            <ac:spMk id="59" creationId="{579E3846-8D0B-B14A-817A-7FAC9DDAB4D8}"/>
          </ac:spMkLst>
        </pc:spChg>
        <pc:spChg chg="add">
          <ac:chgData name="Sonia Arthur Otibu" userId="2870547d58b43518" providerId="LiveId" clId="{36AE1027-B099-46F9-8C0C-36819977E28E}" dt="2024-09-27T06:03:31.239" v="188" actId="26606"/>
          <ac:spMkLst>
            <pc:docMk/>
            <pc:sldMk cId="284363405" sldId="281"/>
            <ac:spMk id="60" creationId="{EAB1217A-7C36-3A41-8536-BC68C4521095}"/>
          </ac:spMkLst>
        </pc:spChg>
        <pc:spChg chg="add">
          <ac:chgData name="Sonia Arthur Otibu" userId="2870547d58b43518" providerId="LiveId" clId="{36AE1027-B099-46F9-8C0C-36819977E28E}" dt="2024-09-27T06:03:31.239" v="188" actId="26606"/>
          <ac:spMkLst>
            <pc:docMk/>
            <pc:sldMk cId="284363405" sldId="281"/>
            <ac:spMk id="61" creationId="{DCA5172B-100A-154D-8648-280629D67DD0}"/>
          </ac:spMkLst>
        </pc:spChg>
        <pc:picChg chg="add mod ord">
          <ac:chgData name="Sonia Arthur Otibu" userId="2870547d58b43518" providerId="LiveId" clId="{36AE1027-B099-46F9-8C0C-36819977E28E}" dt="2024-09-27T06:03:31.239" v="188" actId="26606"/>
          <ac:picMkLst>
            <pc:docMk/>
            <pc:sldMk cId="284363405" sldId="281"/>
            <ac:picMk id="5" creationId="{E54C064A-E7F7-3080-D9F2-DC1A3B5EC444}"/>
          </ac:picMkLst>
        </pc:picChg>
      </pc:sldChg>
      <pc:sldChg chg="addSp delSp modSp new mod setBg">
        <pc:chgData name="Sonia Arthur Otibu" userId="2870547d58b43518" providerId="LiveId" clId="{36AE1027-B099-46F9-8C0C-36819977E28E}" dt="2024-10-06T04:55:54.639" v="3290" actId="20577"/>
        <pc:sldMkLst>
          <pc:docMk/>
          <pc:sldMk cId="2107034750" sldId="282"/>
        </pc:sldMkLst>
        <pc:spChg chg="mod">
          <ac:chgData name="Sonia Arthur Otibu" userId="2870547d58b43518" providerId="LiveId" clId="{36AE1027-B099-46F9-8C0C-36819977E28E}" dt="2024-10-06T04:39:45.190" v="3088" actId="14100"/>
          <ac:spMkLst>
            <pc:docMk/>
            <pc:sldMk cId="2107034750" sldId="282"/>
            <ac:spMk id="2" creationId="{C9EC00A9-A785-8DBA-69E7-C5FD78D83193}"/>
          </ac:spMkLst>
        </pc:spChg>
        <pc:spChg chg="del">
          <ac:chgData name="Sonia Arthur Otibu" userId="2870547d58b43518" providerId="LiveId" clId="{36AE1027-B099-46F9-8C0C-36819977E28E}" dt="2024-09-27T06:43:44.772" v="399"/>
          <ac:spMkLst>
            <pc:docMk/>
            <pc:sldMk cId="2107034750" sldId="282"/>
            <ac:spMk id="3" creationId="{2210048F-91B7-14D7-F98B-7E9BA4B09CEC}"/>
          </ac:spMkLst>
        </pc:spChg>
        <pc:spChg chg="add del mod">
          <ac:chgData name="Sonia Arthur Otibu" userId="2870547d58b43518" providerId="LiveId" clId="{36AE1027-B099-46F9-8C0C-36819977E28E}" dt="2024-10-06T04:39:31.965" v="3084" actId="478"/>
          <ac:spMkLst>
            <pc:docMk/>
            <pc:sldMk cId="2107034750" sldId="282"/>
            <ac:spMk id="4" creationId="{D609483E-9E15-6594-AA72-0FCF4508FA20}"/>
          </ac:spMkLst>
        </pc:spChg>
        <pc:spChg chg="add mod">
          <ac:chgData name="Sonia Arthur Otibu" userId="2870547d58b43518" providerId="LiveId" clId="{36AE1027-B099-46F9-8C0C-36819977E28E}" dt="2024-10-06T04:55:54.639" v="3290" actId="20577"/>
          <ac:spMkLst>
            <pc:docMk/>
            <pc:sldMk cId="2107034750" sldId="282"/>
            <ac:spMk id="5" creationId="{C65F9C6D-B0BD-3004-F328-DC8F7AACF6C3}"/>
          </ac:spMkLst>
        </pc:spChg>
        <pc:spChg chg="add del mod">
          <ac:chgData name="Sonia Arthur Otibu" userId="2870547d58b43518" providerId="LiveId" clId="{36AE1027-B099-46F9-8C0C-36819977E28E}" dt="2024-09-28T22:58:42.826" v="1853"/>
          <ac:spMkLst>
            <pc:docMk/>
            <pc:sldMk cId="2107034750" sldId="282"/>
            <ac:spMk id="6" creationId="{1A84E2B2-6F05-4B36-297B-BE535F1A92F4}"/>
          </ac:spMkLst>
        </pc:spChg>
        <pc:spChg chg="add del">
          <ac:chgData name="Sonia Arthur Otibu" userId="2870547d58b43518" providerId="LiveId" clId="{36AE1027-B099-46F9-8C0C-36819977E28E}" dt="2024-09-27T06:43:55.211" v="401" actId="26606"/>
          <ac:spMkLst>
            <pc:docMk/>
            <pc:sldMk cId="2107034750" sldId="282"/>
            <ac:spMk id="9" creationId="{1D227D51-204B-ED48-AF9A-0BE9633FE04A}"/>
          </ac:spMkLst>
        </pc:spChg>
        <pc:spChg chg="add del">
          <ac:chgData name="Sonia Arthur Otibu" userId="2870547d58b43518" providerId="LiveId" clId="{36AE1027-B099-46F9-8C0C-36819977E28E}" dt="2024-09-27T06:43:55.211" v="401" actId="26606"/>
          <ac:spMkLst>
            <pc:docMk/>
            <pc:sldMk cId="2107034750" sldId="282"/>
            <ac:spMk id="11" creationId="{57A23F45-CDAE-8A40-8DE7-92A0BBC119B7}"/>
          </ac:spMkLst>
        </pc:spChg>
        <pc:spChg chg="add del">
          <ac:chgData name="Sonia Arthur Otibu" userId="2870547d58b43518" providerId="LiveId" clId="{36AE1027-B099-46F9-8C0C-36819977E28E}" dt="2024-09-27T06:43:55.211" v="401" actId="26606"/>
          <ac:spMkLst>
            <pc:docMk/>
            <pc:sldMk cId="2107034750" sldId="282"/>
            <ac:spMk id="13" creationId="{68546383-CCC4-544B-B0D8-DE78DE39BB78}"/>
          </ac:spMkLst>
        </pc:spChg>
        <pc:spChg chg="add del">
          <ac:chgData name="Sonia Arthur Otibu" userId="2870547d58b43518" providerId="LiveId" clId="{36AE1027-B099-46F9-8C0C-36819977E28E}" dt="2024-09-27T06:43:55.211" v="401" actId="26606"/>
          <ac:spMkLst>
            <pc:docMk/>
            <pc:sldMk cId="2107034750" sldId="282"/>
            <ac:spMk id="15" creationId="{6CA2C65D-0168-1245-86C8-62A8A6F7B813}"/>
          </ac:spMkLst>
        </pc:spChg>
        <pc:spChg chg="add del">
          <ac:chgData name="Sonia Arthur Otibu" userId="2870547d58b43518" providerId="LiveId" clId="{36AE1027-B099-46F9-8C0C-36819977E28E}" dt="2024-09-27T06:43:55.211" v="401" actId="26606"/>
          <ac:spMkLst>
            <pc:docMk/>
            <pc:sldMk cId="2107034750" sldId="282"/>
            <ac:spMk id="17" creationId="{56EC6756-249A-354D-B2C0-DA82BEEEC9B9}"/>
          </ac:spMkLst>
        </pc:spChg>
        <pc:spChg chg="add del">
          <ac:chgData name="Sonia Arthur Otibu" userId="2870547d58b43518" providerId="LiveId" clId="{36AE1027-B099-46F9-8C0C-36819977E28E}" dt="2024-09-27T06:43:55.211" v="401" actId="26606"/>
          <ac:spMkLst>
            <pc:docMk/>
            <pc:sldMk cId="2107034750" sldId="282"/>
            <ac:spMk id="19" creationId="{99B14128-2D03-F14B-8681-9410A28F3AA2}"/>
          </ac:spMkLst>
        </pc:spChg>
        <pc:spChg chg="add del">
          <ac:chgData name="Sonia Arthur Otibu" userId="2870547d58b43518" providerId="LiveId" clId="{36AE1027-B099-46F9-8C0C-36819977E28E}" dt="2024-09-27T06:46:52.596" v="592" actId="26606"/>
          <ac:spMkLst>
            <pc:docMk/>
            <pc:sldMk cId="2107034750" sldId="282"/>
            <ac:spMk id="21" creationId="{1D227D51-204B-ED48-AF9A-0BE9633FE04A}"/>
          </ac:spMkLst>
        </pc:spChg>
        <pc:spChg chg="add del">
          <ac:chgData name="Sonia Arthur Otibu" userId="2870547d58b43518" providerId="LiveId" clId="{36AE1027-B099-46F9-8C0C-36819977E28E}" dt="2024-09-27T06:46:52.596" v="592" actId="26606"/>
          <ac:spMkLst>
            <pc:docMk/>
            <pc:sldMk cId="2107034750" sldId="282"/>
            <ac:spMk id="22" creationId="{57A23F45-CDAE-8A40-8DE7-92A0BBC119B7}"/>
          </ac:spMkLst>
        </pc:spChg>
        <pc:spChg chg="add del">
          <ac:chgData name="Sonia Arthur Otibu" userId="2870547d58b43518" providerId="LiveId" clId="{36AE1027-B099-46F9-8C0C-36819977E28E}" dt="2024-09-27T06:46:52.596" v="592" actId="26606"/>
          <ac:spMkLst>
            <pc:docMk/>
            <pc:sldMk cId="2107034750" sldId="282"/>
            <ac:spMk id="23" creationId="{68546383-CCC4-544B-B0D8-DE78DE39BB78}"/>
          </ac:spMkLst>
        </pc:spChg>
        <pc:spChg chg="add del">
          <ac:chgData name="Sonia Arthur Otibu" userId="2870547d58b43518" providerId="LiveId" clId="{36AE1027-B099-46F9-8C0C-36819977E28E}" dt="2024-09-27T06:46:52.596" v="592" actId="26606"/>
          <ac:spMkLst>
            <pc:docMk/>
            <pc:sldMk cId="2107034750" sldId="282"/>
            <ac:spMk id="24" creationId="{6CA2C65D-0168-1245-86C8-62A8A6F7B813}"/>
          </ac:spMkLst>
        </pc:spChg>
        <pc:spChg chg="add del">
          <ac:chgData name="Sonia Arthur Otibu" userId="2870547d58b43518" providerId="LiveId" clId="{36AE1027-B099-46F9-8C0C-36819977E28E}" dt="2024-09-27T06:46:52.596" v="592" actId="26606"/>
          <ac:spMkLst>
            <pc:docMk/>
            <pc:sldMk cId="2107034750" sldId="282"/>
            <ac:spMk id="25" creationId="{755E9273-3717-C94C-9BFF-75E87E47C46A}"/>
          </ac:spMkLst>
        </pc:spChg>
        <pc:spChg chg="add del">
          <ac:chgData name="Sonia Arthur Otibu" userId="2870547d58b43518" providerId="LiveId" clId="{36AE1027-B099-46F9-8C0C-36819977E28E}" dt="2024-09-27T06:46:52.596" v="592" actId="26606"/>
          <ac:spMkLst>
            <pc:docMk/>
            <pc:sldMk cId="2107034750" sldId="282"/>
            <ac:spMk id="26" creationId="{9BA6F386-E5BF-4C49-AC0B-6772CD313553}"/>
          </ac:spMkLst>
        </pc:spChg>
        <pc:spChg chg="add del">
          <ac:chgData name="Sonia Arthur Otibu" userId="2870547d58b43518" providerId="LiveId" clId="{36AE1027-B099-46F9-8C0C-36819977E28E}" dt="2024-09-27T06:47:58.973" v="605" actId="26606"/>
          <ac:spMkLst>
            <pc:docMk/>
            <pc:sldMk cId="2107034750" sldId="282"/>
            <ac:spMk id="31" creationId="{579E3846-8D0B-B14A-817A-7FAC9DDAB4D8}"/>
          </ac:spMkLst>
        </pc:spChg>
        <pc:spChg chg="add del">
          <ac:chgData name="Sonia Arthur Otibu" userId="2870547d58b43518" providerId="LiveId" clId="{36AE1027-B099-46F9-8C0C-36819977E28E}" dt="2024-09-27T06:47:58.973" v="605" actId="26606"/>
          <ac:spMkLst>
            <pc:docMk/>
            <pc:sldMk cId="2107034750" sldId="282"/>
            <ac:spMk id="33" creationId="{7B768144-4A9A-EF4F-89C6-859C48A1ADB8}"/>
          </ac:spMkLst>
        </pc:spChg>
        <pc:spChg chg="add del">
          <ac:chgData name="Sonia Arthur Otibu" userId="2870547d58b43518" providerId="LiveId" clId="{36AE1027-B099-46F9-8C0C-36819977E28E}" dt="2024-09-27T06:47:58.973" v="605" actId="26606"/>
          <ac:spMkLst>
            <pc:docMk/>
            <pc:sldMk cId="2107034750" sldId="282"/>
            <ac:spMk id="35" creationId="{233F0DEE-0C91-A94B-BED4-444EDE341B03}"/>
          </ac:spMkLst>
        </pc:spChg>
        <pc:spChg chg="add">
          <ac:chgData name="Sonia Arthur Otibu" userId="2870547d58b43518" providerId="LiveId" clId="{36AE1027-B099-46F9-8C0C-36819977E28E}" dt="2024-09-27T06:47:58.973" v="605" actId="26606"/>
          <ac:spMkLst>
            <pc:docMk/>
            <pc:sldMk cId="2107034750" sldId="282"/>
            <ac:spMk id="40" creationId="{579E3846-8D0B-B14A-817A-7FAC9DDAB4D8}"/>
          </ac:spMkLst>
        </pc:spChg>
        <pc:spChg chg="add">
          <ac:chgData name="Sonia Arthur Otibu" userId="2870547d58b43518" providerId="LiveId" clId="{36AE1027-B099-46F9-8C0C-36819977E28E}" dt="2024-09-27T06:47:58.973" v="605" actId="26606"/>
          <ac:spMkLst>
            <pc:docMk/>
            <pc:sldMk cId="2107034750" sldId="282"/>
            <ac:spMk id="42" creationId="{BE50E7BE-734F-224D-B03E-074DE1D12480}"/>
          </ac:spMkLst>
        </pc:spChg>
        <pc:spChg chg="add">
          <ac:chgData name="Sonia Arthur Otibu" userId="2870547d58b43518" providerId="LiveId" clId="{36AE1027-B099-46F9-8C0C-36819977E28E}" dt="2024-09-27T06:47:58.973" v="605" actId="26606"/>
          <ac:spMkLst>
            <pc:docMk/>
            <pc:sldMk cId="2107034750" sldId="282"/>
            <ac:spMk id="44" creationId="{DCA5172B-100A-154D-8648-280629D67DD0}"/>
          </ac:spMkLst>
        </pc:spChg>
        <pc:picChg chg="add del mod ord">
          <ac:chgData name="Sonia Arthur Otibu" userId="2870547d58b43518" providerId="LiveId" clId="{36AE1027-B099-46F9-8C0C-36819977E28E}" dt="2024-09-28T22:58:39.488" v="1852" actId="478"/>
          <ac:picMkLst>
            <pc:docMk/>
            <pc:sldMk cId="2107034750" sldId="282"/>
            <ac:picMk id="4" creationId="{ABC7EE9A-8B24-426A-F3F1-0B67A44BAE37}"/>
          </ac:picMkLst>
        </pc:picChg>
        <pc:picChg chg="add del mod">
          <ac:chgData name="Sonia Arthur Otibu" userId="2870547d58b43518" providerId="LiveId" clId="{36AE1027-B099-46F9-8C0C-36819977E28E}" dt="2024-10-06T04:38:59.312" v="3075" actId="478"/>
          <ac:picMkLst>
            <pc:docMk/>
            <pc:sldMk cId="2107034750" sldId="282"/>
            <ac:picMk id="7" creationId="{96D21DF2-B899-8BDF-B4E9-FD59AF2AF80C}"/>
          </ac:picMkLst>
        </pc:picChg>
        <pc:picChg chg="add mod">
          <ac:chgData name="Sonia Arthur Otibu" userId="2870547d58b43518" providerId="LiveId" clId="{36AE1027-B099-46F9-8C0C-36819977E28E}" dt="2024-10-06T04:39:11.965" v="3079" actId="14100"/>
          <ac:picMkLst>
            <pc:docMk/>
            <pc:sldMk cId="2107034750" sldId="282"/>
            <ac:picMk id="8" creationId="{2DE15E56-DA40-6F3F-4FB4-8FE6A88E668F}"/>
          </ac:picMkLst>
        </pc:picChg>
      </pc:sldChg>
      <pc:sldChg chg="addSp delSp modSp new mod">
        <pc:chgData name="Sonia Arthur Otibu" userId="2870547d58b43518" providerId="LiveId" clId="{36AE1027-B099-46F9-8C0C-36819977E28E}" dt="2024-10-06T02:52:03.282" v="2231" actId="14100"/>
        <pc:sldMkLst>
          <pc:docMk/>
          <pc:sldMk cId="3246477162" sldId="283"/>
        </pc:sldMkLst>
        <pc:spChg chg="del mod">
          <ac:chgData name="Sonia Arthur Otibu" userId="2870547d58b43518" providerId="LiveId" clId="{36AE1027-B099-46F9-8C0C-36819977E28E}" dt="2024-10-06T02:46:01.227" v="1928" actId="478"/>
          <ac:spMkLst>
            <pc:docMk/>
            <pc:sldMk cId="3246477162" sldId="283"/>
            <ac:spMk id="2" creationId="{9B6782F0-343F-60EE-5D02-5C3E7FBA694F}"/>
          </ac:spMkLst>
        </pc:spChg>
        <pc:spChg chg="mod">
          <ac:chgData name="Sonia Arthur Otibu" userId="2870547d58b43518" providerId="LiveId" clId="{36AE1027-B099-46F9-8C0C-36819977E28E}" dt="2024-10-06T02:51:43.121" v="2226" actId="20577"/>
          <ac:spMkLst>
            <pc:docMk/>
            <pc:sldMk cId="3246477162" sldId="283"/>
            <ac:spMk id="3" creationId="{43E2B6FF-08CF-A181-076F-F49EB20AFB5F}"/>
          </ac:spMkLst>
        </pc:spChg>
        <pc:picChg chg="add mod">
          <ac:chgData name="Sonia Arthur Otibu" userId="2870547d58b43518" providerId="LiveId" clId="{36AE1027-B099-46F9-8C0C-36819977E28E}" dt="2024-10-06T02:51:40.672" v="2224" actId="14100"/>
          <ac:picMkLst>
            <pc:docMk/>
            <pc:sldMk cId="3246477162" sldId="283"/>
            <ac:picMk id="4" creationId="{3ACB5EBE-4444-5423-2601-62CE918789F9}"/>
          </ac:picMkLst>
        </pc:picChg>
        <pc:picChg chg="add mod">
          <ac:chgData name="Sonia Arthur Otibu" userId="2870547d58b43518" providerId="LiveId" clId="{36AE1027-B099-46F9-8C0C-36819977E28E}" dt="2024-10-06T02:52:03.282" v="2231" actId="14100"/>
          <ac:picMkLst>
            <pc:docMk/>
            <pc:sldMk cId="3246477162" sldId="283"/>
            <ac:picMk id="5" creationId="{0040D690-2096-1085-B166-E1F785415D76}"/>
          </ac:picMkLst>
        </pc:picChg>
      </pc:sldChg>
      <pc:sldChg chg="addSp delSp modSp new mod setBg">
        <pc:chgData name="Sonia Arthur Otibu" userId="2870547d58b43518" providerId="LiveId" clId="{36AE1027-B099-46F9-8C0C-36819977E28E}" dt="2024-10-06T04:56:14.424" v="3292" actId="255"/>
        <pc:sldMkLst>
          <pc:docMk/>
          <pc:sldMk cId="3329426036" sldId="284"/>
        </pc:sldMkLst>
        <pc:spChg chg="mod">
          <ac:chgData name="Sonia Arthur Otibu" userId="2870547d58b43518" providerId="LiveId" clId="{36AE1027-B099-46F9-8C0C-36819977E28E}" dt="2024-10-06T04:44:40.609" v="3200"/>
          <ac:spMkLst>
            <pc:docMk/>
            <pc:sldMk cId="3329426036" sldId="284"/>
            <ac:spMk id="2" creationId="{AAED85C2-8986-A9E2-F781-1E6C2FD4D79F}"/>
          </ac:spMkLst>
        </pc:spChg>
        <pc:spChg chg="del mod">
          <ac:chgData name="Sonia Arthur Otibu" userId="2870547d58b43518" providerId="LiveId" clId="{36AE1027-B099-46F9-8C0C-36819977E28E}" dt="2024-10-06T04:43:12.279" v="3124" actId="22"/>
          <ac:spMkLst>
            <pc:docMk/>
            <pc:sldMk cId="3329426036" sldId="284"/>
            <ac:spMk id="3" creationId="{C06FAC5D-F98C-F6CE-7434-D3FBB44BB592}"/>
          </ac:spMkLst>
        </pc:spChg>
        <pc:spChg chg="add mod">
          <ac:chgData name="Sonia Arthur Otibu" userId="2870547d58b43518" providerId="LiveId" clId="{36AE1027-B099-46F9-8C0C-36819977E28E}" dt="2024-10-06T04:56:14.424" v="3292" actId="255"/>
          <ac:spMkLst>
            <pc:docMk/>
            <pc:sldMk cId="3329426036" sldId="284"/>
            <ac:spMk id="6" creationId="{8658EC5B-F8A0-A18F-789F-5DB999117AA9}"/>
          </ac:spMkLst>
        </pc:spChg>
        <pc:spChg chg="add">
          <ac:chgData name="Sonia Arthur Otibu" userId="2870547d58b43518" providerId="LiveId" clId="{36AE1027-B099-46F9-8C0C-36819977E28E}" dt="2024-10-06T04:43:16.841" v="3125" actId="26606"/>
          <ac:spMkLst>
            <pc:docMk/>
            <pc:sldMk cId="3329426036" sldId="284"/>
            <ac:spMk id="10" creationId="{1D227D51-204B-ED48-AF9A-0BE9633FE04A}"/>
          </ac:spMkLst>
        </pc:spChg>
        <pc:spChg chg="add">
          <ac:chgData name="Sonia Arthur Otibu" userId="2870547d58b43518" providerId="LiveId" clId="{36AE1027-B099-46F9-8C0C-36819977E28E}" dt="2024-10-06T04:43:16.841" v="3125" actId="26606"/>
          <ac:spMkLst>
            <pc:docMk/>
            <pc:sldMk cId="3329426036" sldId="284"/>
            <ac:spMk id="12" creationId="{57A23F45-CDAE-8A40-8DE7-92A0BBC119B7}"/>
          </ac:spMkLst>
        </pc:spChg>
        <pc:spChg chg="add">
          <ac:chgData name="Sonia Arthur Otibu" userId="2870547d58b43518" providerId="LiveId" clId="{36AE1027-B099-46F9-8C0C-36819977E28E}" dt="2024-10-06T04:43:16.841" v="3125" actId="26606"/>
          <ac:spMkLst>
            <pc:docMk/>
            <pc:sldMk cId="3329426036" sldId="284"/>
            <ac:spMk id="14" creationId="{68546383-CCC4-544B-B0D8-DE78DE39BB78}"/>
          </ac:spMkLst>
        </pc:spChg>
        <pc:spChg chg="add">
          <ac:chgData name="Sonia Arthur Otibu" userId="2870547d58b43518" providerId="LiveId" clId="{36AE1027-B099-46F9-8C0C-36819977E28E}" dt="2024-10-06T04:43:16.841" v="3125" actId="26606"/>
          <ac:spMkLst>
            <pc:docMk/>
            <pc:sldMk cId="3329426036" sldId="284"/>
            <ac:spMk id="16" creationId="{6CA2C65D-0168-1245-86C8-62A8A6F7B813}"/>
          </ac:spMkLst>
        </pc:spChg>
        <pc:spChg chg="add">
          <ac:chgData name="Sonia Arthur Otibu" userId="2870547d58b43518" providerId="LiveId" clId="{36AE1027-B099-46F9-8C0C-36819977E28E}" dt="2024-10-06T04:43:16.841" v="3125" actId="26606"/>
          <ac:spMkLst>
            <pc:docMk/>
            <pc:sldMk cId="3329426036" sldId="284"/>
            <ac:spMk id="18" creationId="{D6F182EB-F44A-974A-9658-0DE4252E4059}"/>
          </ac:spMkLst>
        </pc:spChg>
        <pc:spChg chg="add">
          <ac:chgData name="Sonia Arthur Otibu" userId="2870547d58b43518" providerId="LiveId" clId="{36AE1027-B099-46F9-8C0C-36819977E28E}" dt="2024-10-06T04:43:16.841" v="3125" actId="26606"/>
          <ac:spMkLst>
            <pc:docMk/>
            <pc:sldMk cId="3329426036" sldId="284"/>
            <ac:spMk id="20" creationId="{A6685E0E-0D11-CD46-BE7F-9339AAD814B0}"/>
          </ac:spMkLst>
        </pc:spChg>
        <pc:picChg chg="add mod ord">
          <ac:chgData name="Sonia Arthur Otibu" userId="2870547d58b43518" providerId="LiveId" clId="{36AE1027-B099-46F9-8C0C-36819977E28E}" dt="2024-10-06T04:43:16.841" v="3125" actId="26606"/>
          <ac:picMkLst>
            <pc:docMk/>
            <pc:sldMk cId="3329426036" sldId="284"/>
            <ac:picMk id="5" creationId="{924EF4C9-F2D6-2E27-D1DE-7CED278A3568}"/>
          </ac:picMkLst>
        </pc:picChg>
      </pc:sldChg>
      <pc:sldChg chg="modSp new mod">
        <pc:chgData name="Sonia Arthur Otibu" userId="2870547d58b43518" providerId="LiveId" clId="{36AE1027-B099-46F9-8C0C-36819977E28E}" dt="2024-10-06T05:05:42.443" v="3598" actId="14100"/>
        <pc:sldMkLst>
          <pc:docMk/>
          <pc:sldMk cId="592700629" sldId="285"/>
        </pc:sldMkLst>
        <pc:spChg chg="mod">
          <ac:chgData name="Sonia Arthur Otibu" userId="2870547d58b43518" providerId="LiveId" clId="{36AE1027-B099-46F9-8C0C-36819977E28E}" dt="2024-10-06T05:00:49.276" v="3353" actId="20577"/>
          <ac:spMkLst>
            <pc:docMk/>
            <pc:sldMk cId="592700629" sldId="285"/>
            <ac:spMk id="2" creationId="{FE1FE8B9-5BE4-0F96-1BCA-1AAF1A91EA9B}"/>
          </ac:spMkLst>
        </pc:spChg>
        <pc:spChg chg="mod">
          <ac:chgData name="Sonia Arthur Otibu" userId="2870547d58b43518" providerId="LiveId" clId="{36AE1027-B099-46F9-8C0C-36819977E28E}" dt="2024-10-06T05:05:42.443" v="3598" actId="14100"/>
          <ac:spMkLst>
            <pc:docMk/>
            <pc:sldMk cId="592700629" sldId="285"/>
            <ac:spMk id="3" creationId="{80B19561-D2BB-062B-7B14-130F78A4948F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26004D3-0EEE-455D-8A6A-A5D3852BB1CA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5C82CAE-1049-4D7A-A273-ED9AE6CE11D2}">
      <dgm:prSet phldrT="[Text]"/>
      <dgm:spPr/>
      <dgm:t>
        <a:bodyPr/>
        <a:lstStyle/>
        <a:p>
          <a:r>
            <a:rPr lang="en-US" dirty="0"/>
            <a:t>Renaming datasets</a:t>
          </a:r>
        </a:p>
      </dgm:t>
    </dgm:pt>
    <dgm:pt modelId="{F379B110-639D-4D5C-9A6D-E12C21717D4E}" type="parTrans" cxnId="{D7B326AD-34CE-49DB-94D5-D4DB732FD279}">
      <dgm:prSet/>
      <dgm:spPr/>
      <dgm:t>
        <a:bodyPr/>
        <a:lstStyle/>
        <a:p>
          <a:endParaRPr lang="en-US"/>
        </a:p>
      </dgm:t>
    </dgm:pt>
    <dgm:pt modelId="{0D8AC81E-D191-4EAF-A9D2-0BCDBF122036}" type="sibTrans" cxnId="{D7B326AD-34CE-49DB-94D5-D4DB732FD279}">
      <dgm:prSet/>
      <dgm:spPr/>
      <dgm:t>
        <a:bodyPr/>
        <a:lstStyle/>
        <a:p>
          <a:endParaRPr lang="en-US"/>
        </a:p>
      </dgm:t>
    </dgm:pt>
    <dgm:pt modelId="{CB9723E7-5FD7-4EE2-AE86-916EEDCDD44C}">
      <dgm:prSet phldrT="[Text]"/>
      <dgm:spPr/>
      <dgm:t>
        <a:bodyPr/>
        <a:lstStyle/>
        <a:p>
          <a:r>
            <a:rPr lang="en-US" dirty="0"/>
            <a:t>Handling missing values</a:t>
          </a:r>
        </a:p>
      </dgm:t>
    </dgm:pt>
    <dgm:pt modelId="{44603C9C-1FB4-4C91-A834-0875F8A9D569}" type="parTrans" cxnId="{3F904B18-1439-4DA2-A3B2-23F38FE7C3A3}">
      <dgm:prSet/>
      <dgm:spPr/>
      <dgm:t>
        <a:bodyPr/>
        <a:lstStyle/>
        <a:p>
          <a:endParaRPr lang="en-US"/>
        </a:p>
      </dgm:t>
    </dgm:pt>
    <dgm:pt modelId="{B64A414A-E9A5-40A6-8339-AADA56A263A8}" type="sibTrans" cxnId="{3F904B18-1439-4DA2-A3B2-23F38FE7C3A3}">
      <dgm:prSet/>
      <dgm:spPr/>
      <dgm:t>
        <a:bodyPr/>
        <a:lstStyle/>
        <a:p>
          <a:endParaRPr lang="en-US"/>
        </a:p>
      </dgm:t>
    </dgm:pt>
    <dgm:pt modelId="{AAFC89FB-A4D9-411D-A520-5BCC3245C741}">
      <dgm:prSet phldrT="[Text]"/>
      <dgm:spPr/>
      <dgm:t>
        <a:bodyPr/>
        <a:lstStyle/>
        <a:p>
          <a:r>
            <a:rPr lang="en-US" dirty="0"/>
            <a:t>Handling abbreviated values</a:t>
          </a:r>
        </a:p>
      </dgm:t>
    </dgm:pt>
    <dgm:pt modelId="{D968BBF2-0490-493A-9E5B-994DA707D14D}" type="parTrans" cxnId="{F812BBCE-2346-49F3-AF9A-2B23FD307BE8}">
      <dgm:prSet/>
      <dgm:spPr/>
      <dgm:t>
        <a:bodyPr/>
        <a:lstStyle/>
        <a:p>
          <a:endParaRPr lang="en-US"/>
        </a:p>
      </dgm:t>
    </dgm:pt>
    <dgm:pt modelId="{889431C1-6239-45A5-BA58-BFAD28DC9F53}" type="sibTrans" cxnId="{F812BBCE-2346-49F3-AF9A-2B23FD307BE8}">
      <dgm:prSet/>
      <dgm:spPr/>
      <dgm:t>
        <a:bodyPr/>
        <a:lstStyle/>
        <a:p>
          <a:endParaRPr lang="en-US"/>
        </a:p>
      </dgm:t>
    </dgm:pt>
    <dgm:pt modelId="{751AD667-844D-4BB4-BCC3-95CDFBA539D4}">
      <dgm:prSet phldrT="[Text]"/>
      <dgm:spPr/>
      <dgm:t>
        <a:bodyPr/>
        <a:lstStyle/>
        <a:p>
          <a:r>
            <a:rPr lang="en-US" dirty="0"/>
            <a:t>Handling duplicate columns</a:t>
          </a:r>
        </a:p>
      </dgm:t>
    </dgm:pt>
    <dgm:pt modelId="{BA4D621A-21B9-4E30-B7D4-69877980D511}" type="parTrans" cxnId="{733B6D0D-D5E9-47F3-BE82-E7D27314BC4D}">
      <dgm:prSet/>
      <dgm:spPr/>
      <dgm:t>
        <a:bodyPr/>
        <a:lstStyle/>
        <a:p>
          <a:endParaRPr lang="en-US"/>
        </a:p>
      </dgm:t>
    </dgm:pt>
    <dgm:pt modelId="{5458FB69-1D01-429B-82F1-02B088227D4B}" type="sibTrans" cxnId="{733B6D0D-D5E9-47F3-BE82-E7D27314BC4D}">
      <dgm:prSet/>
      <dgm:spPr/>
      <dgm:t>
        <a:bodyPr/>
        <a:lstStyle/>
        <a:p>
          <a:endParaRPr lang="en-US"/>
        </a:p>
      </dgm:t>
    </dgm:pt>
    <dgm:pt modelId="{DC9DFDAC-418D-4C65-9BC1-675154D7816B}">
      <dgm:prSet phldrT="[Text]"/>
      <dgm:spPr/>
      <dgm:t>
        <a:bodyPr/>
        <a:lstStyle/>
        <a:p>
          <a:r>
            <a:rPr lang="en-US" dirty="0"/>
            <a:t>Merging</a:t>
          </a:r>
        </a:p>
      </dgm:t>
    </dgm:pt>
    <dgm:pt modelId="{0173D9E1-B09D-4543-A6A4-DF6CD3D5A83F}" type="parTrans" cxnId="{DF6D2F46-C179-43CE-8A9B-B1A34F415DEB}">
      <dgm:prSet/>
      <dgm:spPr/>
      <dgm:t>
        <a:bodyPr/>
        <a:lstStyle/>
        <a:p>
          <a:endParaRPr lang="en-US"/>
        </a:p>
      </dgm:t>
    </dgm:pt>
    <dgm:pt modelId="{316B7CD7-FF03-4AE4-ABD0-10D77191DE56}" type="sibTrans" cxnId="{DF6D2F46-C179-43CE-8A9B-B1A34F415DEB}">
      <dgm:prSet/>
      <dgm:spPr/>
      <dgm:t>
        <a:bodyPr/>
        <a:lstStyle/>
        <a:p>
          <a:endParaRPr lang="en-US"/>
        </a:p>
      </dgm:t>
    </dgm:pt>
    <dgm:pt modelId="{59DAA84D-4486-419D-983E-C097141D606E}" type="pres">
      <dgm:prSet presAssocID="{C26004D3-0EEE-455D-8A6A-A5D3852BB1CA}" presName="rootnode" presStyleCnt="0">
        <dgm:presLayoutVars>
          <dgm:chMax/>
          <dgm:chPref/>
          <dgm:dir/>
          <dgm:animLvl val="lvl"/>
        </dgm:presLayoutVars>
      </dgm:prSet>
      <dgm:spPr/>
    </dgm:pt>
    <dgm:pt modelId="{443F8642-38EE-4F40-A8A8-D2466E801933}" type="pres">
      <dgm:prSet presAssocID="{15C82CAE-1049-4D7A-A273-ED9AE6CE11D2}" presName="composite" presStyleCnt="0"/>
      <dgm:spPr/>
    </dgm:pt>
    <dgm:pt modelId="{E1AC2D56-1135-4EFB-AA6B-67FFF895DDEB}" type="pres">
      <dgm:prSet presAssocID="{15C82CAE-1049-4D7A-A273-ED9AE6CE11D2}" presName="bentUpArrow1" presStyleLbl="alignImgPlace1" presStyleIdx="0" presStyleCnt="4"/>
      <dgm:spPr/>
    </dgm:pt>
    <dgm:pt modelId="{6F15FEE1-8358-489C-96D5-5575481EDC29}" type="pres">
      <dgm:prSet presAssocID="{15C82CAE-1049-4D7A-A273-ED9AE6CE11D2}" presName="ParentText" presStyleLbl="node1" presStyleIdx="0" presStyleCnt="5">
        <dgm:presLayoutVars>
          <dgm:chMax val="1"/>
          <dgm:chPref val="1"/>
          <dgm:bulletEnabled val="1"/>
        </dgm:presLayoutVars>
      </dgm:prSet>
      <dgm:spPr/>
    </dgm:pt>
    <dgm:pt modelId="{76412D31-1568-4D2E-B027-E887EC4B72F8}" type="pres">
      <dgm:prSet presAssocID="{15C82CAE-1049-4D7A-A273-ED9AE6CE11D2}" presName="ChildText" presStyleLbl="revTx" presStyleIdx="0" presStyleCnt="4">
        <dgm:presLayoutVars>
          <dgm:chMax val="0"/>
          <dgm:chPref val="0"/>
          <dgm:bulletEnabled val="1"/>
        </dgm:presLayoutVars>
      </dgm:prSet>
      <dgm:spPr/>
    </dgm:pt>
    <dgm:pt modelId="{1B253A8E-2B09-4B66-BC2A-33CA64160F40}" type="pres">
      <dgm:prSet presAssocID="{0D8AC81E-D191-4EAF-A9D2-0BCDBF122036}" presName="sibTrans" presStyleCnt="0"/>
      <dgm:spPr/>
    </dgm:pt>
    <dgm:pt modelId="{6CDEE3C4-DFED-43C2-90C4-E19901A4DD6F}" type="pres">
      <dgm:prSet presAssocID="{CB9723E7-5FD7-4EE2-AE86-916EEDCDD44C}" presName="composite" presStyleCnt="0"/>
      <dgm:spPr/>
    </dgm:pt>
    <dgm:pt modelId="{45E5D3B4-0CCC-438E-8E6D-267DFE0ED455}" type="pres">
      <dgm:prSet presAssocID="{CB9723E7-5FD7-4EE2-AE86-916EEDCDD44C}" presName="bentUpArrow1" presStyleLbl="alignImgPlace1" presStyleIdx="1" presStyleCnt="4"/>
      <dgm:spPr/>
    </dgm:pt>
    <dgm:pt modelId="{EB82E0FE-2851-495A-AC99-0D3AB3FC0773}" type="pres">
      <dgm:prSet presAssocID="{CB9723E7-5FD7-4EE2-AE86-916EEDCDD44C}" presName="ParentText" presStyleLbl="node1" presStyleIdx="1" presStyleCnt="5">
        <dgm:presLayoutVars>
          <dgm:chMax val="1"/>
          <dgm:chPref val="1"/>
          <dgm:bulletEnabled val="1"/>
        </dgm:presLayoutVars>
      </dgm:prSet>
      <dgm:spPr/>
    </dgm:pt>
    <dgm:pt modelId="{7FBF920B-8418-4BE8-8FEE-FAA623A32C64}" type="pres">
      <dgm:prSet presAssocID="{CB9723E7-5FD7-4EE2-AE86-916EEDCDD44C}" presName="ChildText" presStyleLbl="revTx" presStyleIdx="1" presStyleCnt="4">
        <dgm:presLayoutVars>
          <dgm:chMax val="0"/>
          <dgm:chPref val="0"/>
          <dgm:bulletEnabled val="1"/>
        </dgm:presLayoutVars>
      </dgm:prSet>
      <dgm:spPr/>
    </dgm:pt>
    <dgm:pt modelId="{8B6D2F05-E02D-4A2C-A02A-B4D65A6CE663}" type="pres">
      <dgm:prSet presAssocID="{B64A414A-E9A5-40A6-8339-AADA56A263A8}" presName="sibTrans" presStyleCnt="0"/>
      <dgm:spPr/>
    </dgm:pt>
    <dgm:pt modelId="{EDF3757B-3F2B-4345-8FD7-5165A0D7B6B3}" type="pres">
      <dgm:prSet presAssocID="{751AD667-844D-4BB4-BCC3-95CDFBA539D4}" presName="composite" presStyleCnt="0"/>
      <dgm:spPr/>
    </dgm:pt>
    <dgm:pt modelId="{02597F50-B20E-4568-8A6A-C27235EE54D1}" type="pres">
      <dgm:prSet presAssocID="{751AD667-844D-4BB4-BCC3-95CDFBA539D4}" presName="bentUpArrow1" presStyleLbl="alignImgPlace1" presStyleIdx="2" presStyleCnt="4"/>
      <dgm:spPr/>
    </dgm:pt>
    <dgm:pt modelId="{440F2BD4-B5D5-4F48-8D8B-96902B482B5C}" type="pres">
      <dgm:prSet presAssocID="{751AD667-844D-4BB4-BCC3-95CDFBA539D4}" presName="ParentText" presStyleLbl="node1" presStyleIdx="2" presStyleCnt="5">
        <dgm:presLayoutVars>
          <dgm:chMax val="1"/>
          <dgm:chPref val="1"/>
          <dgm:bulletEnabled val="1"/>
        </dgm:presLayoutVars>
      </dgm:prSet>
      <dgm:spPr/>
    </dgm:pt>
    <dgm:pt modelId="{F9FD3EED-BA43-4AC7-B0E4-DAD8632C3749}" type="pres">
      <dgm:prSet presAssocID="{751AD667-844D-4BB4-BCC3-95CDFBA539D4}" presName="ChildText" presStyleLbl="revTx" presStyleIdx="2" presStyleCnt="4">
        <dgm:presLayoutVars>
          <dgm:chMax val="0"/>
          <dgm:chPref val="0"/>
          <dgm:bulletEnabled val="1"/>
        </dgm:presLayoutVars>
      </dgm:prSet>
      <dgm:spPr/>
    </dgm:pt>
    <dgm:pt modelId="{15DCB827-0847-4DC2-84BE-F064896AB416}" type="pres">
      <dgm:prSet presAssocID="{5458FB69-1D01-429B-82F1-02B088227D4B}" presName="sibTrans" presStyleCnt="0"/>
      <dgm:spPr/>
    </dgm:pt>
    <dgm:pt modelId="{F117FD32-F015-4266-B12A-C30F721956F5}" type="pres">
      <dgm:prSet presAssocID="{AAFC89FB-A4D9-411D-A520-5BCC3245C741}" presName="composite" presStyleCnt="0"/>
      <dgm:spPr/>
    </dgm:pt>
    <dgm:pt modelId="{DEE1FC82-CB4B-4699-8883-F664B4EC43E0}" type="pres">
      <dgm:prSet presAssocID="{AAFC89FB-A4D9-411D-A520-5BCC3245C741}" presName="bentUpArrow1" presStyleLbl="alignImgPlace1" presStyleIdx="3" presStyleCnt="4"/>
      <dgm:spPr/>
    </dgm:pt>
    <dgm:pt modelId="{10917DC2-50CC-48F0-B872-46697835ACE1}" type="pres">
      <dgm:prSet presAssocID="{AAFC89FB-A4D9-411D-A520-5BCC3245C741}" presName="ParentText" presStyleLbl="node1" presStyleIdx="3" presStyleCnt="5">
        <dgm:presLayoutVars>
          <dgm:chMax val="1"/>
          <dgm:chPref val="1"/>
          <dgm:bulletEnabled val="1"/>
        </dgm:presLayoutVars>
      </dgm:prSet>
      <dgm:spPr/>
    </dgm:pt>
    <dgm:pt modelId="{B36702E9-ABB8-4576-ADAE-8CFF6E259906}" type="pres">
      <dgm:prSet presAssocID="{AAFC89FB-A4D9-411D-A520-5BCC3245C741}" presName="ChildText" presStyleLbl="revTx" presStyleIdx="3" presStyleCnt="4">
        <dgm:presLayoutVars>
          <dgm:chMax val="0"/>
          <dgm:chPref val="0"/>
          <dgm:bulletEnabled val="1"/>
        </dgm:presLayoutVars>
      </dgm:prSet>
      <dgm:spPr/>
    </dgm:pt>
    <dgm:pt modelId="{79471B21-ABA9-488D-8EBB-98B977DA6110}" type="pres">
      <dgm:prSet presAssocID="{889431C1-6239-45A5-BA58-BFAD28DC9F53}" presName="sibTrans" presStyleCnt="0"/>
      <dgm:spPr/>
    </dgm:pt>
    <dgm:pt modelId="{E43CE808-26FD-4A9C-87A9-DBDCE1D526DC}" type="pres">
      <dgm:prSet presAssocID="{DC9DFDAC-418D-4C65-9BC1-675154D7816B}" presName="composite" presStyleCnt="0"/>
      <dgm:spPr/>
    </dgm:pt>
    <dgm:pt modelId="{0ADBA36C-154E-475C-B365-36073D77CE0C}" type="pres">
      <dgm:prSet presAssocID="{DC9DFDAC-418D-4C65-9BC1-675154D7816B}" presName="ParentText" presStyleLbl="node1" presStyleIdx="4" presStyleCnt="5">
        <dgm:presLayoutVars>
          <dgm:chMax val="1"/>
          <dgm:chPref val="1"/>
          <dgm:bulletEnabled val="1"/>
        </dgm:presLayoutVars>
      </dgm:prSet>
      <dgm:spPr/>
    </dgm:pt>
  </dgm:ptLst>
  <dgm:cxnLst>
    <dgm:cxn modelId="{733B6D0D-D5E9-47F3-BE82-E7D27314BC4D}" srcId="{C26004D3-0EEE-455D-8A6A-A5D3852BB1CA}" destId="{751AD667-844D-4BB4-BCC3-95CDFBA539D4}" srcOrd="2" destOrd="0" parTransId="{BA4D621A-21B9-4E30-B7D4-69877980D511}" sibTransId="{5458FB69-1D01-429B-82F1-02B088227D4B}"/>
    <dgm:cxn modelId="{3F904B18-1439-4DA2-A3B2-23F38FE7C3A3}" srcId="{C26004D3-0EEE-455D-8A6A-A5D3852BB1CA}" destId="{CB9723E7-5FD7-4EE2-AE86-916EEDCDD44C}" srcOrd="1" destOrd="0" parTransId="{44603C9C-1FB4-4C91-A834-0875F8A9D569}" sibTransId="{B64A414A-E9A5-40A6-8339-AADA56A263A8}"/>
    <dgm:cxn modelId="{71AA7619-FA47-448B-B254-3BD21A2BA1BF}" type="presOf" srcId="{15C82CAE-1049-4D7A-A273-ED9AE6CE11D2}" destId="{6F15FEE1-8358-489C-96D5-5575481EDC29}" srcOrd="0" destOrd="0" presId="urn:microsoft.com/office/officeart/2005/8/layout/StepDownProcess"/>
    <dgm:cxn modelId="{4BFC5425-57A7-4839-A026-7114FCF10BF7}" type="presOf" srcId="{DC9DFDAC-418D-4C65-9BC1-675154D7816B}" destId="{0ADBA36C-154E-475C-B365-36073D77CE0C}" srcOrd="0" destOrd="0" presId="urn:microsoft.com/office/officeart/2005/8/layout/StepDownProcess"/>
    <dgm:cxn modelId="{DF6D2F46-C179-43CE-8A9B-B1A34F415DEB}" srcId="{C26004D3-0EEE-455D-8A6A-A5D3852BB1CA}" destId="{DC9DFDAC-418D-4C65-9BC1-675154D7816B}" srcOrd="4" destOrd="0" parTransId="{0173D9E1-B09D-4543-A6A4-DF6CD3D5A83F}" sibTransId="{316B7CD7-FF03-4AE4-ABD0-10D77191DE56}"/>
    <dgm:cxn modelId="{88387555-62EC-4CC5-8C3F-F27A65341FA9}" type="presOf" srcId="{751AD667-844D-4BB4-BCC3-95CDFBA539D4}" destId="{440F2BD4-B5D5-4F48-8D8B-96902B482B5C}" srcOrd="0" destOrd="0" presId="urn:microsoft.com/office/officeart/2005/8/layout/StepDownProcess"/>
    <dgm:cxn modelId="{31962587-FDB3-40FB-9140-F6452F8E5BFF}" type="presOf" srcId="{CB9723E7-5FD7-4EE2-AE86-916EEDCDD44C}" destId="{EB82E0FE-2851-495A-AC99-0D3AB3FC0773}" srcOrd="0" destOrd="0" presId="urn:microsoft.com/office/officeart/2005/8/layout/StepDownProcess"/>
    <dgm:cxn modelId="{51F5D3A4-6038-4EF7-98B6-49517FBE3675}" type="presOf" srcId="{C26004D3-0EEE-455D-8A6A-A5D3852BB1CA}" destId="{59DAA84D-4486-419D-983E-C097141D606E}" srcOrd="0" destOrd="0" presId="urn:microsoft.com/office/officeart/2005/8/layout/StepDownProcess"/>
    <dgm:cxn modelId="{D7B326AD-34CE-49DB-94D5-D4DB732FD279}" srcId="{C26004D3-0EEE-455D-8A6A-A5D3852BB1CA}" destId="{15C82CAE-1049-4D7A-A273-ED9AE6CE11D2}" srcOrd="0" destOrd="0" parTransId="{F379B110-639D-4D5C-9A6D-E12C21717D4E}" sibTransId="{0D8AC81E-D191-4EAF-A9D2-0BCDBF122036}"/>
    <dgm:cxn modelId="{F812BBCE-2346-49F3-AF9A-2B23FD307BE8}" srcId="{C26004D3-0EEE-455D-8A6A-A5D3852BB1CA}" destId="{AAFC89FB-A4D9-411D-A520-5BCC3245C741}" srcOrd="3" destOrd="0" parTransId="{D968BBF2-0490-493A-9E5B-994DA707D14D}" sibTransId="{889431C1-6239-45A5-BA58-BFAD28DC9F53}"/>
    <dgm:cxn modelId="{C3FA6DFE-3834-4767-9BE9-6D09114247D4}" type="presOf" srcId="{AAFC89FB-A4D9-411D-A520-5BCC3245C741}" destId="{10917DC2-50CC-48F0-B872-46697835ACE1}" srcOrd="0" destOrd="0" presId="urn:microsoft.com/office/officeart/2005/8/layout/StepDownProcess"/>
    <dgm:cxn modelId="{F8D0A59C-73CB-4D47-BB61-917C08DFF229}" type="presParOf" srcId="{59DAA84D-4486-419D-983E-C097141D606E}" destId="{443F8642-38EE-4F40-A8A8-D2466E801933}" srcOrd="0" destOrd="0" presId="urn:microsoft.com/office/officeart/2005/8/layout/StepDownProcess"/>
    <dgm:cxn modelId="{3D4A5384-3AFC-4DE7-B4D3-9AC10D4D0E46}" type="presParOf" srcId="{443F8642-38EE-4F40-A8A8-D2466E801933}" destId="{E1AC2D56-1135-4EFB-AA6B-67FFF895DDEB}" srcOrd="0" destOrd="0" presId="urn:microsoft.com/office/officeart/2005/8/layout/StepDownProcess"/>
    <dgm:cxn modelId="{74FC6E86-0686-4E87-8421-AD5393BBCF74}" type="presParOf" srcId="{443F8642-38EE-4F40-A8A8-D2466E801933}" destId="{6F15FEE1-8358-489C-96D5-5575481EDC29}" srcOrd="1" destOrd="0" presId="urn:microsoft.com/office/officeart/2005/8/layout/StepDownProcess"/>
    <dgm:cxn modelId="{0BC1F8AA-6574-4FB0-AD9B-CF85FCB2A693}" type="presParOf" srcId="{443F8642-38EE-4F40-A8A8-D2466E801933}" destId="{76412D31-1568-4D2E-B027-E887EC4B72F8}" srcOrd="2" destOrd="0" presId="urn:microsoft.com/office/officeart/2005/8/layout/StepDownProcess"/>
    <dgm:cxn modelId="{6956AFAA-A582-40B4-AB2A-5BF5F4025B74}" type="presParOf" srcId="{59DAA84D-4486-419D-983E-C097141D606E}" destId="{1B253A8E-2B09-4B66-BC2A-33CA64160F40}" srcOrd="1" destOrd="0" presId="urn:microsoft.com/office/officeart/2005/8/layout/StepDownProcess"/>
    <dgm:cxn modelId="{343E4D09-2059-4C83-B49D-F4726D08A7B3}" type="presParOf" srcId="{59DAA84D-4486-419D-983E-C097141D606E}" destId="{6CDEE3C4-DFED-43C2-90C4-E19901A4DD6F}" srcOrd="2" destOrd="0" presId="urn:microsoft.com/office/officeart/2005/8/layout/StepDownProcess"/>
    <dgm:cxn modelId="{F6B78C48-E4BF-47EC-B5DB-9C248A431C55}" type="presParOf" srcId="{6CDEE3C4-DFED-43C2-90C4-E19901A4DD6F}" destId="{45E5D3B4-0CCC-438E-8E6D-267DFE0ED455}" srcOrd="0" destOrd="0" presId="urn:microsoft.com/office/officeart/2005/8/layout/StepDownProcess"/>
    <dgm:cxn modelId="{6C35F278-BCDA-4B17-A584-DFBF8DCA346E}" type="presParOf" srcId="{6CDEE3C4-DFED-43C2-90C4-E19901A4DD6F}" destId="{EB82E0FE-2851-495A-AC99-0D3AB3FC0773}" srcOrd="1" destOrd="0" presId="urn:microsoft.com/office/officeart/2005/8/layout/StepDownProcess"/>
    <dgm:cxn modelId="{87F48E8D-275B-47E0-98F9-58AE00CA38D4}" type="presParOf" srcId="{6CDEE3C4-DFED-43C2-90C4-E19901A4DD6F}" destId="{7FBF920B-8418-4BE8-8FEE-FAA623A32C64}" srcOrd="2" destOrd="0" presId="urn:microsoft.com/office/officeart/2005/8/layout/StepDownProcess"/>
    <dgm:cxn modelId="{81655C15-BF56-4602-8922-49C6233EB921}" type="presParOf" srcId="{59DAA84D-4486-419D-983E-C097141D606E}" destId="{8B6D2F05-E02D-4A2C-A02A-B4D65A6CE663}" srcOrd="3" destOrd="0" presId="urn:microsoft.com/office/officeart/2005/8/layout/StepDownProcess"/>
    <dgm:cxn modelId="{9A9B7504-A450-42F4-8DC0-6B33B26C2BDB}" type="presParOf" srcId="{59DAA84D-4486-419D-983E-C097141D606E}" destId="{EDF3757B-3F2B-4345-8FD7-5165A0D7B6B3}" srcOrd="4" destOrd="0" presId="urn:microsoft.com/office/officeart/2005/8/layout/StepDownProcess"/>
    <dgm:cxn modelId="{FAB5A349-7F9D-4937-8264-7F5C084239C1}" type="presParOf" srcId="{EDF3757B-3F2B-4345-8FD7-5165A0D7B6B3}" destId="{02597F50-B20E-4568-8A6A-C27235EE54D1}" srcOrd="0" destOrd="0" presId="urn:microsoft.com/office/officeart/2005/8/layout/StepDownProcess"/>
    <dgm:cxn modelId="{354AA8DA-D3B5-4E98-BD30-54EBFFB907AF}" type="presParOf" srcId="{EDF3757B-3F2B-4345-8FD7-5165A0D7B6B3}" destId="{440F2BD4-B5D5-4F48-8D8B-96902B482B5C}" srcOrd="1" destOrd="0" presId="urn:microsoft.com/office/officeart/2005/8/layout/StepDownProcess"/>
    <dgm:cxn modelId="{739698D8-09C3-4A54-9AC0-6961637DF2FD}" type="presParOf" srcId="{EDF3757B-3F2B-4345-8FD7-5165A0D7B6B3}" destId="{F9FD3EED-BA43-4AC7-B0E4-DAD8632C3749}" srcOrd="2" destOrd="0" presId="urn:microsoft.com/office/officeart/2005/8/layout/StepDownProcess"/>
    <dgm:cxn modelId="{165AC7F6-E777-40A4-A0E9-7FC070ACAF40}" type="presParOf" srcId="{59DAA84D-4486-419D-983E-C097141D606E}" destId="{15DCB827-0847-4DC2-84BE-F064896AB416}" srcOrd="5" destOrd="0" presId="urn:microsoft.com/office/officeart/2005/8/layout/StepDownProcess"/>
    <dgm:cxn modelId="{55577ED3-F623-45E6-8FAD-1EAE02064291}" type="presParOf" srcId="{59DAA84D-4486-419D-983E-C097141D606E}" destId="{F117FD32-F015-4266-B12A-C30F721956F5}" srcOrd="6" destOrd="0" presId="urn:microsoft.com/office/officeart/2005/8/layout/StepDownProcess"/>
    <dgm:cxn modelId="{5D9CC94E-222F-4473-8349-0C04B3FFCCC2}" type="presParOf" srcId="{F117FD32-F015-4266-B12A-C30F721956F5}" destId="{DEE1FC82-CB4B-4699-8883-F664B4EC43E0}" srcOrd="0" destOrd="0" presId="urn:microsoft.com/office/officeart/2005/8/layout/StepDownProcess"/>
    <dgm:cxn modelId="{275D025A-6F16-40D1-AB33-8046B0941053}" type="presParOf" srcId="{F117FD32-F015-4266-B12A-C30F721956F5}" destId="{10917DC2-50CC-48F0-B872-46697835ACE1}" srcOrd="1" destOrd="0" presId="urn:microsoft.com/office/officeart/2005/8/layout/StepDownProcess"/>
    <dgm:cxn modelId="{7A689334-CFDA-465B-9D33-6444C341868E}" type="presParOf" srcId="{F117FD32-F015-4266-B12A-C30F721956F5}" destId="{B36702E9-ABB8-4576-ADAE-8CFF6E259906}" srcOrd="2" destOrd="0" presId="urn:microsoft.com/office/officeart/2005/8/layout/StepDownProcess"/>
    <dgm:cxn modelId="{65501FE1-68B9-4674-B192-6EBD639B5FDA}" type="presParOf" srcId="{59DAA84D-4486-419D-983E-C097141D606E}" destId="{79471B21-ABA9-488D-8EBB-98B977DA6110}" srcOrd="7" destOrd="0" presId="urn:microsoft.com/office/officeart/2005/8/layout/StepDownProcess"/>
    <dgm:cxn modelId="{A140A216-7AF2-4D47-800E-A1C21409C321}" type="presParOf" srcId="{59DAA84D-4486-419D-983E-C097141D606E}" destId="{E43CE808-26FD-4A9C-87A9-DBDCE1D526DC}" srcOrd="8" destOrd="0" presId="urn:microsoft.com/office/officeart/2005/8/layout/StepDownProcess"/>
    <dgm:cxn modelId="{7FA29399-E5DA-4EBA-98C3-C7F1708FDFDE}" type="presParOf" srcId="{E43CE808-26FD-4A9C-87A9-DBDCE1D526DC}" destId="{0ADBA36C-154E-475C-B365-36073D77CE0C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74BEE70-9FF5-4F83-9550-63A7BF166391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A75FDAF5-6D99-4703-B1B9-FFA6CFD97BCD}">
      <dgm:prSet phldrT="[Text]"/>
      <dgm:spPr/>
      <dgm:t>
        <a:bodyPr/>
        <a:lstStyle/>
        <a:p>
          <a:r>
            <a:rPr lang="en-US">
              <a:latin typeface="Arial" panose="020B0604020202020204" pitchFamily="34" charset="0"/>
              <a:cs typeface="Arial" panose="020B0604020202020204" pitchFamily="34" charset="0"/>
            </a:rPr>
            <a:t>delay features were dropped </a:t>
          </a:r>
        </a:p>
      </dgm:t>
    </dgm:pt>
    <dgm:pt modelId="{59B1B875-09B4-44B5-B664-07E2B0A9DB32}" type="parTrans" cxnId="{D549FF15-18BE-498E-820C-E07E96586EF3}">
      <dgm:prSet/>
      <dgm:spPr/>
      <dgm:t>
        <a:bodyPr/>
        <a:lstStyle/>
        <a:p>
          <a:endParaRPr lang="en-US" sz="105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1018ED66-8AAE-414B-B015-25583B24080E}" type="sibTrans" cxnId="{D549FF15-18BE-498E-820C-E07E96586EF3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C73EB871-2C75-4868-91B5-59A3F1DB33A0}">
      <dgm:prSet phldrT="[Text]"/>
      <dgm:spPr/>
      <dgm:t>
        <a:bodyPr/>
        <a:lstStyle/>
        <a:p>
          <a:r>
            <a:rPr lang="en-US">
              <a:latin typeface="Arial" panose="020B0604020202020204" pitchFamily="34" charset="0"/>
              <a:cs typeface="Arial" panose="020B0604020202020204" pitchFamily="34" charset="0"/>
            </a:rPr>
            <a:t>id, ident, Cancellation reason, type, name, tail number, latitude_deg, longitude_deg, elevation_ft, iso_country, iata_code were  dropped</a:t>
          </a:r>
        </a:p>
      </dgm:t>
    </dgm:pt>
    <dgm:pt modelId="{C77AE3BC-99B6-4CD0-A61A-763F6DC67D3D}" type="parTrans" cxnId="{BB2DA727-975F-4A4F-9155-31E6D87DF8B8}">
      <dgm:prSet/>
      <dgm:spPr/>
      <dgm:t>
        <a:bodyPr/>
        <a:lstStyle/>
        <a:p>
          <a:endParaRPr lang="en-US" sz="105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A5589386-15B0-4A65-86D8-C31DBEC27D0F}" type="sibTrans" cxnId="{BB2DA727-975F-4A4F-9155-31E6D87DF8B8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FA7E65FD-DF1C-4B27-9267-797BDF8BDB60}">
      <dgm:prSet phldrT="[Text]"/>
      <dgm:spPr/>
      <dgm:t>
        <a:bodyPr/>
        <a:lstStyle/>
        <a:p>
          <a:r>
            <a:rPr lang="en-US">
              <a:latin typeface="Arial" panose="020B0604020202020204" pitchFamily="34" charset="0"/>
              <a:cs typeface="Arial" panose="020B0604020202020204" pitchFamily="34" charset="0"/>
            </a:rPr>
            <a:t>Categorical columns like Origin and Destination airports were dropped</a:t>
          </a:r>
        </a:p>
      </dgm:t>
    </dgm:pt>
    <dgm:pt modelId="{6E514C4E-BD48-434A-9E0E-B4864F0C7FFE}" type="parTrans" cxnId="{F3012E6E-235E-4405-A1A8-8E39F4F0CE9A}">
      <dgm:prSet/>
      <dgm:spPr/>
      <dgm:t>
        <a:bodyPr/>
        <a:lstStyle/>
        <a:p>
          <a:endParaRPr lang="en-US" sz="105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B739D969-E515-46DF-8EC1-66BE5FB90FD1}" type="sibTrans" cxnId="{F3012E6E-235E-4405-A1A8-8E39F4F0CE9A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E954572B-7155-4E8A-9860-36940F10B74B}">
      <dgm:prSet phldrT="[Text]"/>
      <dgm:spPr/>
      <dgm:t>
        <a:bodyPr/>
        <a:lstStyle/>
        <a:p>
          <a:r>
            <a:rPr lang="en-US">
              <a:latin typeface="Arial" panose="020B0604020202020204" pitchFamily="34" charset="0"/>
              <a:cs typeface="Arial" panose="020B0604020202020204" pitchFamily="34" charset="0"/>
            </a:rPr>
            <a:t>Airline and IATA code were encoded</a:t>
          </a:r>
        </a:p>
      </dgm:t>
    </dgm:pt>
    <dgm:pt modelId="{85DEBF25-5AFD-487A-B810-45DA86CA1C6C}" type="parTrans" cxnId="{EF5B66F1-2D78-4AD0-A6EB-B108B53D4FB6}">
      <dgm:prSet/>
      <dgm:spPr/>
      <dgm:t>
        <a:bodyPr/>
        <a:lstStyle/>
        <a:p>
          <a:endParaRPr lang="en-US" sz="105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0B80A3A4-95F2-4774-9162-2C5FDD69789F}" type="sibTrans" cxnId="{EF5B66F1-2D78-4AD0-A6EB-B108B53D4FB6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83C1192E-B889-40F3-A507-5C23F836F8E9}">
      <dgm:prSet phldrT="[Text]"/>
      <dgm:spPr/>
      <dgm:t>
        <a:bodyPr/>
        <a:lstStyle/>
        <a:p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X and y variables were defined</a:t>
          </a:r>
        </a:p>
        <a:p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(dependent variable ‘CANCELLED’)</a:t>
          </a:r>
        </a:p>
      </dgm:t>
    </dgm:pt>
    <dgm:pt modelId="{C5631DFB-456A-44B8-BE86-154412C94D9A}" type="parTrans" cxnId="{311F44BB-9856-4E07-8DC5-DE40D114CE61}">
      <dgm:prSet/>
      <dgm:spPr/>
      <dgm:t>
        <a:bodyPr/>
        <a:lstStyle/>
        <a:p>
          <a:endParaRPr lang="en-US" sz="105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BAE7EFA6-3ED2-4E66-BDBC-DE9D03273FD0}" type="sibTrans" cxnId="{311F44BB-9856-4E07-8DC5-DE40D114CE61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9A19BE97-557C-417D-93AF-4BB26ADBBF57}">
      <dgm:prSet phldrT="[Text]"/>
      <dgm:spPr/>
      <dgm:t>
        <a:bodyPr/>
        <a:lstStyle/>
        <a:p>
          <a:r>
            <a:rPr lang="en-US">
              <a:latin typeface="Arial" panose="020B0604020202020204" pitchFamily="34" charset="0"/>
              <a:cs typeface="Arial" panose="020B0604020202020204" pitchFamily="34" charset="0"/>
            </a:rPr>
            <a:t>Data was split into training and test sets in the ratio 80:20 respectively</a:t>
          </a:r>
        </a:p>
      </dgm:t>
    </dgm:pt>
    <dgm:pt modelId="{92D23536-07F9-45A0-B4F6-A783416A5BD0}" type="parTrans" cxnId="{D8469868-0351-44DC-9B45-CCF9C57A4354}">
      <dgm:prSet/>
      <dgm:spPr/>
      <dgm:t>
        <a:bodyPr/>
        <a:lstStyle/>
        <a:p>
          <a:endParaRPr lang="en-US" sz="105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4FDDDEEE-8972-40AB-8FE2-ED0DF05B08F4}" type="sibTrans" cxnId="{D8469868-0351-44DC-9B45-CCF9C57A4354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1F125291-BDBC-45A5-9E6D-A96D35747BC9}" type="pres">
      <dgm:prSet presAssocID="{E74BEE70-9FF5-4F83-9550-63A7BF166391}" presName="Name0" presStyleCnt="0">
        <dgm:presLayoutVars>
          <dgm:dir/>
          <dgm:resizeHandles val="exact"/>
        </dgm:presLayoutVars>
      </dgm:prSet>
      <dgm:spPr/>
    </dgm:pt>
    <dgm:pt modelId="{AC17279F-7B57-4B18-9BDF-A7D25ABFFE99}" type="pres">
      <dgm:prSet presAssocID="{A75FDAF5-6D99-4703-B1B9-FFA6CFD97BCD}" presName="node" presStyleLbl="node1" presStyleIdx="0" presStyleCnt="6">
        <dgm:presLayoutVars>
          <dgm:bulletEnabled val="1"/>
        </dgm:presLayoutVars>
      </dgm:prSet>
      <dgm:spPr/>
    </dgm:pt>
    <dgm:pt modelId="{A5E3B81D-CEF4-44ED-8B11-4D900B35E917}" type="pres">
      <dgm:prSet presAssocID="{1018ED66-8AAE-414B-B015-25583B24080E}" presName="sibTrans" presStyleLbl="sibTrans1D1" presStyleIdx="0" presStyleCnt="5"/>
      <dgm:spPr/>
    </dgm:pt>
    <dgm:pt modelId="{774134CA-75A8-4D16-8FB7-DE1A34196836}" type="pres">
      <dgm:prSet presAssocID="{1018ED66-8AAE-414B-B015-25583B24080E}" presName="connectorText" presStyleLbl="sibTrans1D1" presStyleIdx="0" presStyleCnt="5"/>
      <dgm:spPr/>
    </dgm:pt>
    <dgm:pt modelId="{1F89F89D-BFC6-44D1-8BCC-B15B3BDA759C}" type="pres">
      <dgm:prSet presAssocID="{C73EB871-2C75-4868-91B5-59A3F1DB33A0}" presName="node" presStyleLbl="node1" presStyleIdx="1" presStyleCnt="6">
        <dgm:presLayoutVars>
          <dgm:bulletEnabled val="1"/>
        </dgm:presLayoutVars>
      </dgm:prSet>
      <dgm:spPr/>
    </dgm:pt>
    <dgm:pt modelId="{9B891BA2-8122-42DA-8AA2-7AA2E6E51818}" type="pres">
      <dgm:prSet presAssocID="{A5589386-15B0-4A65-86D8-C31DBEC27D0F}" presName="sibTrans" presStyleLbl="sibTrans1D1" presStyleIdx="1" presStyleCnt="5"/>
      <dgm:spPr/>
    </dgm:pt>
    <dgm:pt modelId="{457DF595-5E0E-4D04-BD23-4247BF709B6F}" type="pres">
      <dgm:prSet presAssocID="{A5589386-15B0-4A65-86D8-C31DBEC27D0F}" presName="connectorText" presStyleLbl="sibTrans1D1" presStyleIdx="1" presStyleCnt="5"/>
      <dgm:spPr/>
    </dgm:pt>
    <dgm:pt modelId="{AC607BB2-A1B1-42E8-8295-59CBF8192EB4}" type="pres">
      <dgm:prSet presAssocID="{FA7E65FD-DF1C-4B27-9267-797BDF8BDB60}" presName="node" presStyleLbl="node1" presStyleIdx="2" presStyleCnt="6">
        <dgm:presLayoutVars>
          <dgm:bulletEnabled val="1"/>
        </dgm:presLayoutVars>
      </dgm:prSet>
      <dgm:spPr/>
    </dgm:pt>
    <dgm:pt modelId="{05F56951-E3AB-41B1-8C0A-58081A01A5CA}" type="pres">
      <dgm:prSet presAssocID="{B739D969-E515-46DF-8EC1-66BE5FB90FD1}" presName="sibTrans" presStyleLbl="sibTrans1D1" presStyleIdx="2" presStyleCnt="5"/>
      <dgm:spPr/>
    </dgm:pt>
    <dgm:pt modelId="{6C3A58F2-8D71-4F9A-9567-5894288E6983}" type="pres">
      <dgm:prSet presAssocID="{B739D969-E515-46DF-8EC1-66BE5FB90FD1}" presName="connectorText" presStyleLbl="sibTrans1D1" presStyleIdx="2" presStyleCnt="5"/>
      <dgm:spPr/>
    </dgm:pt>
    <dgm:pt modelId="{F01177AC-A117-4D68-BCF8-D0F0E5FEAC0F}" type="pres">
      <dgm:prSet presAssocID="{E954572B-7155-4E8A-9860-36940F10B74B}" presName="node" presStyleLbl="node1" presStyleIdx="3" presStyleCnt="6">
        <dgm:presLayoutVars>
          <dgm:bulletEnabled val="1"/>
        </dgm:presLayoutVars>
      </dgm:prSet>
      <dgm:spPr/>
    </dgm:pt>
    <dgm:pt modelId="{562C6DCF-C4DE-41A6-877F-4339C0F4CCB9}" type="pres">
      <dgm:prSet presAssocID="{0B80A3A4-95F2-4774-9162-2C5FDD69789F}" presName="sibTrans" presStyleLbl="sibTrans1D1" presStyleIdx="3" presStyleCnt="5"/>
      <dgm:spPr/>
    </dgm:pt>
    <dgm:pt modelId="{782BAA8E-A292-459D-9043-14EC02449E71}" type="pres">
      <dgm:prSet presAssocID="{0B80A3A4-95F2-4774-9162-2C5FDD69789F}" presName="connectorText" presStyleLbl="sibTrans1D1" presStyleIdx="3" presStyleCnt="5"/>
      <dgm:spPr/>
    </dgm:pt>
    <dgm:pt modelId="{0F358DD7-D433-43F4-8D71-9C74CF491E4E}" type="pres">
      <dgm:prSet presAssocID="{83C1192E-B889-40F3-A507-5C23F836F8E9}" presName="node" presStyleLbl="node1" presStyleIdx="4" presStyleCnt="6">
        <dgm:presLayoutVars>
          <dgm:bulletEnabled val="1"/>
        </dgm:presLayoutVars>
      </dgm:prSet>
      <dgm:spPr/>
    </dgm:pt>
    <dgm:pt modelId="{159D83BD-B6E9-434D-890E-6CA24E59FE0E}" type="pres">
      <dgm:prSet presAssocID="{BAE7EFA6-3ED2-4E66-BDBC-DE9D03273FD0}" presName="sibTrans" presStyleLbl="sibTrans1D1" presStyleIdx="4" presStyleCnt="5"/>
      <dgm:spPr/>
    </dgm:pt>
    <dgm:pt modelId="{DB772258-AC7F-4DA4-9936-36E60934029E}" type="pres">
      <dgm:prSet presAssocID="{BAE7EFA6-3ED2-4E66-BDBC-DE9D03273FD0}" presName="connectorText" presStyleLbl="sibTrans1D1" presStyleIdx="4" presStyleCnt="5"/>
      <dgm:spPr/>
    </dgm:pt>
    <dgm:pt modelId="{3B6FB695-7DA8-439C-ADAE-EFAAAE245F19}" type="pres">
      <dgm:prSet presAssocID="{9A19BE97-557C-417D-93AF-4BB26ADBBF57}" presName="node" presStyleLbl="node1" presStyleIdx="5" presStyleCnt="6">
        <dgm:presLayoutVars>
          <dgm:bulletEnabled val="1"/>
        </dgm:presLayoutVars>
      </dgm:prSet>
      <dgm:spPr/>
    </dgm:pt>
  </dgm:ptLst>
  <dgm:cxnLst>
    <dgm:cxn modelId="{BBD6AF10-6031-49E6-A23C-EEF13BA99E4F}" type="presOf" srcId="{83C1192E-B889-40F3-A507-5C23F836F8E9}" destId="{0F358DD7-D433-43F4-8D71-9C74CF491E4E}" srcOrd="0" destOrd="0" presId="urn:microsoft.com/office/officeart/2016/7/layout/RepeatingBendingProcessNew"/>
    <dgm:cxn modelId="{12FBD712-F5CD-4E53-97E2-8946F9C1714B}" type="presOf" srcId="{9A19BE97-557C-417D-93AF-4BB26ADBBF57}" destId="{3B6FB695-7DA8-439C-ADAE-EFAAAE245F19}" srcOrd="0" destOrd="0" presId="urn:microsoft.com/office/officeart/2016/7/layout/RepeatingBendingProcessNew"/>
    <dgm:cxn modelId="{D549FF15-18BE-498E-820C-E07E96586EF3}" srcId="{E74BEE70-9FF5-4F83-9550-63A7BF166391}" destId="{A75FDAF5-6D99-4703-B1B9-FFA6CFD97BCD}" srcOrd="0" destOrd="0" parTransId="{59B1B875-09B4-44B5-B664-07E2B0A9DB32}" sibTransId="{1018ED66-8AAE-414B-B015-25583B24080E}"/>
    <dgm:cxn modelId="{196B6B1A-D57B-4C70-9946-7CA64A22D73B}" type="presOf" srcId="{0B80A3A4-95F2-4774-9162-2C5FDD69789F}" destId="{562C6DCF-C4DE-41A6-877F-4339C0F4CCB9}" srcOrd="0" destOrd="0" presId="urn:microsoft.com/office/officeart/2016/7/layout/RepeatingBendingProcessNew"/>
    <dgm:cxn modelId="{BB2DA727-975F-4A4F-9155-31E6D87DF8B8}" srcId="{E74BEE70-9FF5-4F83-9550-63A7BF166391}" destId="{C73EB871-2C75-4868-91B5-59A3F1DB33A0}" srcOrd="1" destOrd="0" parTransId="{C77AE3BC-99B6-4CD0-A61A-763F6DC67D3D}" sibTransId="{A5589386-15B0-4A65-86D8-C31DBEC27D0F}"/>
    <dgm:cxn modelId="{7EB7E53C-C4CF-41B5-926C-FF3896604B14}" type="presOf" srcId="{C73EB871-2C75-4868-91B5-59A3F1DB33A0}" destId="{1F89F89D-BFC6-44D1-8BCC-B15B3BDA759C}" srcOrd="0" destOrd="0" presId="urn:microsoft.com/office/officeart/2016/7/layout/RepeatingBendingProcessNew"/>
    <dgm:cxn modelId="{F69CB763-BF0E-495F-9446-D5B7BA524650}" type="presOf" srcId="{1018ED66-8AAE-414B-B015-25583B24080E}" destId="{A5E3B81D-CEF4-44ED-8B11-4D900B35E917}" srcOrd="0" destOrd="0" presId="urn:microsoft.com/office/officeart/2016/7/layout/RepeatingBendingProcessNew"/>
    <dgm:cxn modelId="{D8469868-0351-44DC-9B45-CCF9C57A4354}" srcId="{E74BEE70-9FF5-4F83-9550-63A7BF166391}" destId="{9A19BE97-557C-417D-93AF-4BB26ADBBF57}" srcOrd="5" destOrd="0" parTransId="{92D23536-07F9-45A0-B4F6-A783416A5BD0}" sibTransId="{4FDDDEEE-8972-40AB-8FE2-ED0DF05B08F4}"/>
    <dgm:cxn modelId="{F3012E6E-235E-4405-A1A8-8E39F4F0CE9A}" srcId="{E74BEE70-9FF5-4F83-9550-63A7BF166391}" destId="{FA7E65FD-DF1C-4B27-9267-797BDF8BDB60}" srcOrd="2" destOrd="0" parTransId="{6E514C4E-BD48-434A-9E0E-B4864F0C7FFE}" sibTransId="{B739D969-E515-46DF-8EC1-66BE5FB90FD1}"/>
    <dgm:cxn modelId="{E435936E-CD7A-467F-87E9-AAB42897A983}" type="presOf" srcId="{BAE7EFA6-3ED2-4E66-BDBC-DE9D03273FD0}" destId="{159D83BD-B6E9-434D-890E-6CA24E59FE0E}" srcOrd="0" destOrd="0" presId="urn:microsoft.com/office/officeart/2016/7/layout/RepeatingBendingProcessNew"/>
    <dgm:cxn modelId="{BFDDBF71-29D0-47DA-BF2C-5E24E4C8167B}" type="presOf" srcId="{BAE7EFA6-3ED2-4E66-BDBC-DE9D03273FD0}" destId="{DB772258-AC7F-4DA4-9936-36E60934029E}" srcOrd="1" destOrd="0" presId="urn:microsoft.com/office/officeart/2016/7/layout/RepeatingBendingProcessNew"/>
    <dgm:cxn modelId="{A6236656-6B20-4399-AE41-1F652FA19ADD}" type="presOf" srcId="{1018ED66-8AAE-414B-B015-25583B24080E}" destId="{774134CA-75A8-4D16-8FB7-DE1A34196836}" srcOrd="1" destOrd="0" presId="urn:microsoft.com/office/officeart/2016/7/layout/RepeatingBendingProcessNew"/>
    <dgm:cxn modelId="{5213DF93-C8E4-4358-A188-2EC23D95BA23}" type="presOf" srcId="{A5589386-15B0-4A65-86D8-C31DBEC27D0F}" destId="{457DF595-5E0E-4D04-BD23-4247BF709B6F}" srcOrd="1" destOrd="0" presId="urn:microsoft.com/office/officeart/2016/7/layout/RepeatingBendingProcessNew"/>
    <dgm:cxn modelId="{2325319A-A645-41AE-ACEC-2B80AC6873D7}" type="presOf" srcId="{FA7E65FD-DF1C-4B27-9267-797BDF8BDB60}" destId="{AC607BB2-A1B1-42E8-8295-59CBF8192EB4}" srcOrd="0" destOrd="0" presId="urn:microsoft.com/office/officeart/2016/7/layout/RepeatingBendingProcessNew"/>
    <dgm:cxn modelId="{643B6BB5-259F-4D5B-B6F1-6B5AE1E76D2A}" type="presOf" srcId="{0B80A3A4-95F2-4774-9162-2C5FDD69789F}" destId="{782BAA8E-A292-459D-9043-14EC02449E71}" srcOrd="1" destOrd="0" presId="urn:microsoft.com/office/officeart/2016/7/layout/RepeatingBendingProcessNew"/>
    <dgm:cxn modelId="{B4320BBB-8AA1-4BDB-A660-ECB58F52F300}" type="presOf" srcId="{B739D969-E515-46DF-8EC1-66BE5FB90FD1}" destId="{05F56951-E3AB-41B1-8C0A-58081A01A5CA}" srcOrd="0" destOrd="0" presId="urn:microsoft.com/office/officeart/2016/7/layout/RepeatingBendingProcessNew"/>
    <dgm:cxn modelId="{311F44BB-9856-4E07-8DC5-DE40D114CE61}" srcId="{E74BEE70-9FF5-4F83-9550-63A7BF166391}" destId="{83C1192E-B889-40F3-A507-5C23F836F8E9}" srcOrd="4" destOrd="0" parTransId="{C5631DFB-456A-44B8-BE86-154412C94D9A}" sibTransId="{BAE7EFA6-3ED2-4E66-BDBC-DE9D03273FD0}"/>
    <dgm:cxn modelId="{DC53C3C4-D372-4C9B-AB25-21899705A491}" type="presOf" srcId="{B739D969-E515-46DF-8EC1-66BE5FB90FD1}" destId="{6C3A58F2-8D71-4F9A-9567-5894288E6983}" srcOrd="1" destOrd="0" presId="urn:microsoft.com/office/officeart/2016/7/layout/RepeatingBendingProcessNew"/>
    <dgm:cxn modelId="{1662B0DC-DF68-4B1C-855F-43CB3118B67E}" type="presOf" srcId="{E954572B-7155-4E8A-9860-36940F10B74B}" destId="{F01177AC-A117-4D68-BCF8-D0F0E5FEAC0F}" srcOrd="0" destOrd="0" presId="urn:microsoft.com/office/officeart/2016/7/layout/RepeatingBendingProcessNew"/>
    <dgm:cxn modelId="{0C6DCCEA-2758-4A97-9ADA-21BBA9EBD00D}" type="presOf" srcId="{E74BEE70-9FF5-4F83-9550-63A7BF166391}" destId="{1F125291-BDBC-45A5-9E6D-A96D35747BC9}" srcOrd="0" destOrd="0" presId="urn:microsoft.com/office/officeart/2016/7/layout/RepeatingBendingProcessNew"/>
    <dgm:cxn modelId="{EF5B66F1-2D78-4AD0-A6EB-B108B53D4FB6}" srcId="{E74BEE70-9FF5-4F83-9550-63A7BF166391}" destId="{E954572B-7155-4E8A-9860-36940F10B74B}" srcOrd="3" destOrd="0" parTransId="{85DEBF25-5AFD-487A-B810-45DA86CA1C6C}" sibTransId="{0B80A3A4-95F2-4774-9162-2C5FDD69789F}"/>
    <dgm:cxn modelId="{7E4B8DF7-BDD4-4DC4-9138-199ADA5CC90E}" type="presOf" srcId="{A75FDAF5-6D99-4703-B1B9-FFA6CFD97BCD}" destId="{AC17279F-7B57-4B18-9BDF-A7D25ABFFE99}" srcOrd="0" destOrd="0" presId="urn:microsoft.com/office/officeart/2016/7/layout/RepeatingBendingProcessNew"/>
    <dgm:cxn modelId="{3DB6D7FD-2657-447F-A42D-A815502A74D0}" type="presOf" srcId="{A5589386-15B0-4A65-86D8-C31DBEC27D0F}" destId="{9B891BA2-8122-42DA-8AA2-7AA2E6E51818}" srcOrd="0" destOrd="0" presId="urn:microsoft.com/office/officeart/2016/7/layout/RepeatingBendingProcessNew"/>
    <dgm:cxn modelId="{6A220B9B-8F3E-4222-A338-6FC89879AE96}" type="presParOf" srcId="{1F125291-BDBC-45A5-9E6D-A96D35747BC9}" destId="{AC17279F-7B57-4B18-9BDF-A7D25ABFFE99}" srcOrd="0" destOrd="0" presId="urn:microsoft.com/office/officeart/2016/7/layout/RepeatingBendingProcessNew"/>
    <dgm:cxn modelId="{491819F5-5BF4-4B13-A910-CF7A3A32B6DB}" type="presParOf" srcId="{1F125291-BDBC-45A5-9E6D-A96D35747BC9}" destId="{A5E3B81D-CEF4-44ED-8B11-4D900B35E917}" srcOrd="1" destOrd="0" presId="urn:microsoft.com/office/officeart/2016/7/layout/RepeatingBendingProcessNew"/>
    <dgm:cxn modelId="{8AC45B44-05D7-43E8-B857-2789D603FABF}" type="presParOf" srcId="{A5E3B81D-CEF4-44ED-8B11-4D900B35E917}" destId="{774134CA-75A8-4D16-8FB7-DE1A34196836}" srcOrd="0" destOrd="0" presId="urn:microsoft.com/office/officeart/2016/7/layout/RepeatingBendingProcessNew"/>
    <dgm:cxn modelId="{CAE77497-5B9C-4FF5-B659-0EEE5F648E0D}" type="presParOf" srcId="{1F125291-BDBC-45A5-9E6D-A96D35747BC9}" destId="{1F89F89D-BFC6-44D1-8BCC-B15B3BDA759C}" srcOrd="2" destOrd="0" presId="urn:microsoft.com/office/officeart/2016/7/layout/RepeatingBendingProcessNew"/>
    <dgm:cxn modelId="{766E4FFF-405F-4C4E-A406-9A037EAFA4BA}" type="presParOf" srcId="{1F125291-BDBC-45A5-9E6D-A96D35747BC9}" destId="{9B891BA2-8122-42DA-8AA2-7AA2E6E51818}" srcOrd="3" destOrd="0" presId="urn:microsoft.com/office/officeart/2016/7/layout/RepeatingBendingProcessNew"/>
    <dgm:cxn modelId="{DF4CF5C5-5E2F-490C-9A8C-15784158A7D5}" type="presParOf" srcId="{9B891BA2-8122-42DA-8AA2-7AA2E6E51818}" destId="{457DF595-5E0E-4D04-BD23-4247BF709B6F}" srcOrd="0" destOrd="0" presId="urn:microsoft.com/office/officeart/2016/7/layout/RepeatingBendingProcessNew"/>
    <dgm:cxn modelId="{A9347DC5-98F6-4F67-BFEC-88385EB89C24}" type="presParOf" srcId="{1F125291-BDBC-45A5-9E6D-A96D35747BC9}" destId="{AC607BB2-A1B1-42E8-8295-59CBF8192EB4}" srcOrd="4" destOrd="0" presId="urn:microsoft.com/office/officeart/2016/7/layout/RepeatingBendingProcessNew"/>
    <dgm:cxn modelId="{E5C5D813-FB46-4F99-80E1-8835235C8688}" type="presParOf" srcId="{1F125291-BDBC-45A5-9E6D-A96D35747BC9}" destId="{05F56951-E3AB-41B1-8C0A-58081A01A5CA}" srcOrd="5" destOrd="0" presId="urn:microsoft.com/office/officeart/2016/7/layout/RepeatingBendingProcessNew"/>
    <dgm:cxn modelId="{0D42E4FF-114F-4C5F-9700-E2505E19A836}" type="presParOf" srcId="{05F56951-E3AB-41B1-8C0A-58081A01A5CA}" destId="{6C3A58F2-8D71-4F9A-9567-5894288E6983}" srcOrd="0" destOrd="0" presId="urn:microsoft.com/office/officeart/2016/7/layout/RepeatingBendingProcessNew"/>
    <dgm:cxn modelId="{82B514E0-5FAA-4706-8685-3A8504B6E688}" type="presParOf" srcId="{1F125291-BDBC-45A5-9E6D-A96D35747BC9}" destId="{F01177AC-A117-4D68-BCF8-D0F0E5FEAC0F}" srcOrd="6" destOrd="0" presId="urn:microsoft.com/office/officeart/2016/7/layout/RepeatingBendingProcessNew"/>
    <dgm:cxn modelId="{4847BEDA-36E9-486C-AA70-57890D9DDA16}" type="presParOf" srcId="{1F125291-BDBC-45A5-9E6D-A96D35747BC9}" destId="{562C6DCF-C4DE-41A6-877F-4339C0F4CCB9}" srcOrd="7" destOrd="0" presId="urn:microsoft.com/office/officeart/2016/7/layout/RepeatingBendingProcessNew"/>
    <dgm:cxn modelId="{C221E792-E1EE-4B17-8438-44487500A7A0}" type="presParOf" srcId="{562C6DCF-C4DE-41A6-877F-4339C0F4CCB9}" destId="{782BAA8E-A292-459D-9043-14EC02449E71}" srcOrd="0" destOrd="0" presId="urn:microsoft.com/office/officeart/2016/7/layout/RepeatingBendingProcessNew"/>
    <dgm:cxn modelId="{C1CA5E17-009F-4F24-B529-FD4FCB3DB7F1}" type="presParOf" srcId="{1F125291-BDBC-45A5-9E6D-A96D35747BC9}" destId="{0F358DD7-D433-43F4-8D71-9C74CF491E4E}" srcOrd="8" destOrd="0" presId="urn:microsoft.com/office/officeart/2016/7/layout/RepeatingBendingProcessNew"/>
    <dgm:cxn modelId="{D090F8CD-62E0-4BC3-B336-0A0A6312F67D}" type="presParOf" srcId="{1F125291-BDBC-45A5-9E6D-A96D35747BC9}" destId="{159D83BD-B6E9-434D-890E-6CA24E59FE0E}" srcOrd="9" destOrd="0" presId="urn:microsoft.com/office/officeart/2016/7/layout/RepeatingBendingProcessNew"/>
    <dgm:cxn modelId="{DDCBBDD3-E4E5-4ED0-A38B-253B11EE5945}" type="presParOf" srcId="{159D83BD-B6E9-434D-890E-6CA24E59FE0E}" destId="{DB772258-AC7F-4DA4-9936-36E60934029E}" srcOrd="0" destOrd="0" presId="urn:microsoft.com/office/officeart/2016/7/layout/RepeatingBendingProcessNew"/>
    <dgm:cxn modelId="{7E59CB7D-F07A-4A88-9E54-2EFB15996B7D}" type="presParOf" srcId="{1F125291-BDBC-45A5-9E6D-A96D35747BC9}" destId="{3B6FB695-7DA8-439C-ADAE-EFAAAE245F19}" srcOrd="10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AC2D56-1135-4EFB-AA6B-67FFF895DDEB}">
      <dsp:nvSpPr>
        <dsp:cNvPr id="0" name=""/>
        <dsp:cNvSpPr/>
      </dsp:nvSpPr>
      <dsp:spPr>
        <a:xfrm rot="5400000">
          <a:off x="212880" y="1176494"/>
          <a:ext cx="793836" cy="903754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F15FEE1-8358-489C-96D5-5575481EDC29}">
      <dsp:nvSpPr>
        <dsp:cNvPr id="0" name=""/>
        <dsp:cNvSpPr/>
      </dsp:nvSpPr>
      <dsp:spPr>
        <a:xfrm>
          <a:off x="2562" y="296510"/>
          <a:ext cx="1336353" cy="935404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Renaming datasets</a:t>
          </a:r>
        </a:p>
      </dsp:txBody>
      <dsp:txXfrm>
        <a:off x="48233" y="342181"/>
        <a:ext cx="1245011" cy="844062"/>
      </dsp:txXfrm>
    </dsp:sp>
    <dsp:sp modelId="{76412D31-1568-4D2E-B027-E887EC4B72F8}">
      <dsp:nvSpPr>
        <dsp:cNvPr id="0" name=""/>
        <dsp:cNvSpPr/>
      </dsp:nvSpPr>
      <dsp:spPr>
        <a:xfrm>
          <a:off x="1338915" y="385723"/>
          <a:ext cx="971936" cy="7560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5E5D3B4-0CCC-438E-8E6D-267DFE0ED455}">
      <dsp:nvSpPr>
        <dsp:cNvPr id="0" name=""/>
        <dsp:cNvSpPr/>
      </dsp:nvSpPr>
      <dsp:spPr>
        <a:xfrm rot="5400000">
          <a:off x="1320859" y="2227262"/>
          <a:ext cx="793836" cy="903754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B82E0FE-2851-495A-AC99-0D3AB3FC0773}">
      <dsp:nvSpPr>
        <dsp:cNvPr id="0" name=""/>
        <dsp:cNvSpPr/>
      </dsp:nvSpPr>
      <dsp:spPr>
        <a:xfrm>
          <a:off x="1110541" y="1347278"/>
          <a:ext cx="1336353" cy="935404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Handling missing values</a:t>
          </a:r>
        </a:p>
      </dsp:txBody>
      <dsp:txXfrm>
        <a:off x="1156212" y="1392949"/>
        <a:ext cx="1245011" cy="844062"/>
      </dsp:txXfrm>
    </dsp:sp>
    <dsp:sp modelId="{7FBF920B-8418-4BE8-8FEE-FAA623A32C64}">
      <dsp:nvSpPr>
        <dsp:cNvPr id="0" name=""/>
        <dsp:cNvSpPr/>
      </dsp:nvSpPr>
      <dsp:spPr>
        <a:xfrm>
          <a:off x="2446894" y="1436490"/>
          <a:ext cx="971936" cy="7560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2597F50-B20E-4568-8A6A-C27235EE54D1}">
      <dsp:nvSpPr>
        <dsp:cNvPr id="0" name=""/>
        <dsp:cNvSpPr/>
      </dsp:nvSpPr>
      <dsp:spPr>
        <a:xfrm rot="5400000">
          <a:off x="2428838" y="3278029"/>
          <a:ext cx="793836" cy="903754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40F2BD4-B5D5-4F48-8D8B-96902B482B5C}">
      <dsp:nvSpPr>
        <dsp:cNvPr id="0" name=""/>
        <dsp:cNvSpPr/>
      </dsp:nvSpPr>
      <dsp:spPr>
        <a:xfrm>
          <a:off x="2218520" y="2398045"/>
          <a:ext cx="1336353" cy="935404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Handling duplicate columns</a:t>
          </a:r>
        </a:p>
      </dsp:txBody>
      <dsp:txXfrm>
        <a:off x="2264191" y="2443716"/>
        <a:ext cx="1245011" cy="844062"/>
      </dsp:txXfrm>
    </dsp:sp>
    <dsp:sp modelId="{F9FD3EED-BA43-4AC7-B0E4-DAD8632C3749}">
      <dsp:nvSpPr>
        <dsp:cNvPr id="0" name=""/>
        <dsp:cNvSpPr/>
      </dsp:nvSpPr>
      <dsp:spPr>
        <a:xfrm>
          <a:off x="3554873" y="2487258"/>
          <a:ext cx="971936" cy="7560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EE1FC82-CB4B-4699-8883-F664B4EC43E0}">
      <dsp:nvSpPr>
        <dsp:cNvPr id="0" name=""/>
        <dsp:cNvSpPr/>
      </dsp:nvSpPr>
      <dsp:spPr>
        <a:xfrm rot="5400000">
          <a:off x="3536817" y="4328797"/>
          <a:ext cx="793836" cy="903754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0917DC2-50CC-48F0-B872-46697835ACE1}">
      <dsp:nvSpPr>
        <dsp:cNvPr id="0" name=""/>
        <dsp:cNvSpPr/>
      </dsp:nvSpPr>
      <dsp:spPr>
        <a:xfrm>
          <a:off x="3326499" y="3448813"/>
          <a:ext cx="1336353" cy="935404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Handling abbreviated values</a:t>
          </a:r>
        </a:p>
      </dsp:txBody>
      <dsp:txXfrm>
        <a:off x="3372170" y="3494484"/>
        <a:ext cx="1245011" cy="844062"/>
      </dsp:txXfrm>
    </dsp:sp>
    <dsp:sp modelId="{B36702E9-ABB8-4576-ADAE-8CFF6E259906}">
      <dsp:nvSpPr>
        <dsp:cNvPr id="0" name=""/>
        <dsp:cNvSpPr/>
      </dsp:nvSpPr>
      <dsp:spPr>
        <a:xfrm>
          <a:off x="4662852" y="3538025"/>
          <a:ext cx="971936" cy="7560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ADBA36C-154E-475C-B365-36073D77CE0C}">
      <dsp:nvSpPr>
        <dsp:cNvPr id="0" name=""/>
        <dsp:cNvSpPr/>
      </dsp:nvSpPr>
      <dsp:spPr>
        <a:xfrm>
          <a:off x="4434478" y="4499580"/>
          <a:ext cx="1336353" cy="935404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Merging</a:t>
          </a:r>
        </a:p>
      </dsp:txBody>
      <dsp:txXfrm>
        <a:off x="4480149" y="4545251"/>
        <a:ext cx="1245011" cy="84406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E3B81D-CEF4-44ED-8B11-4D900B35E917}">
      <dsp:nvSpPr>
        <dsp:cNvPr id="0" name=""/>
        <dsp:cNvSpPr/>
      </dsp:nvSpPr>
      <dsp:spPr>
        <a:xfrm>
          <a:off x="3230036" y="1378172"/>
          <a:ext cx="71075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710752" y="45720"/>
              </a:lnTo>
            </a:path>
          </a:pathLst>
        </a:custGeom>
        <a:noFill/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3566878" y="1420185"/>
        <a:ext cx="37067" cy="7413"/>
      </dsp:txXfrm>
    </dsp:sp>
    <dsp:sp modelId="{AC17279F-7B57-4B18-9BDF-A7D25ABFFE99}">
      <dsp:nvSpPr>
        <dsp:cNvPr id="0" name=""/>
        <dsp:cNvSpPr/>
      </dsp:nvSpPr>
      <dsp:spPr>
        <a:xfrm>
          <a:off x="8562" y="456910"/>
          <a:ext cx="3223273" cy="1933964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43" tIns="165789" rIns="157943" bIns="165789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latin typeface="Arial" panose="020B0604020202020204" pitchFamily="34" charset="0"/>
              <a:cs typeface="Arial" panose="020B0604020202020204" pitchFamily="34" charset="0"/>
            </a:rPr>
            <a:t>delay features were dropped </a:t>
          </a:r>
        </a:p>
      </dsp:txBody>
      <dsp:txXfrm>
        <a:off x="8562" y="456910"/>
        <a:ext cx="3223273" cy="1933964"/>
      </dsp:txXfrm>
    </dsp:sp>
    <dsp:sp modelId="{9B891BA2-8122-42DA-8AA2-7AA2E6E51818}">
      <dsp:nvSpPr>
        <dsp:cNvPr id="0" name=""/>
        <dsp:cNvSpPr/>
      </dsp:nvSpPr>
      <dsp:spPr>
        <a:xfrm>
          <a:off x="7194662" y="1378172"/>
          <a:ext cx="71075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710752" y="45720"/>
              </a:lnTo>
            </a:path>
          </a:pathLst>
        </a:custGeom>
        <a:noFill/>
        <a:ln w="6350" cap="flat" cmpd="sng" algn="ctr">
          <a:solidFill>
            <a:schemeClr val="accent5">
              <a:hueOff val="-1689636"/>
              <a:satOff val="-4355"/>
              <a:lumOff val="-2941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7531505" y="1420185"/>
        <a:ext cx="37067" cy="7413"/>
      </dsp:txXfrm>
    </dsp:sp>
    <dsp:sp modelId="{1F89F89D-BFC6-44D1-8BCC-B15B3BDA759C}">
      <dsp:nvSpPr>
        <dsp:cNvPr id="0" name=""/>
        <dsp:cNvSpPr/>
      </dsp:nvSpPr>
      <dsp:spPr>
        <a:xfrm>
          <a:off x="3973189" y="456910"/>
          <a:ext cx="3223273" cy="1933964"/>
        </a:xfrm>
        <a:prstGeom prst="rect">
          <a:avLst/>
        </a:prstGeom>
        <a:solidFill>
          <a:schemeClr val="accent5">
            <a:hueOff val="-1351709"/>
            <a:satOff val="-3484"/>
            <a:lumOff val="-235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43" tIns="165789" rIns="157943" bIns="165789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latin typeface="Arial" panose="020B0604020202020204" pitchFamily="34" charset="0"/>
              <a:cs typeface="Arial" panose="020B0604020202020204" pitchFamily="34" charset="0"/>
            </a:rPr>
            <a:t>id, ident, Cancellation reason, type, name, tail number, latitude_deg, longitude_deg, elevation_ft, iso_country, iata_code were  dropped</a:t>
          </a:r>
        </a:p>
      </dsp:txBody>
      <dsp:txXfrm>
        <a:off x="3973189" y="456910"/>
        <a:ext cx="3223273" cy="1933964"/>
      </dsp:txXfrm>
    </dsp:sp>
    <dsp:sp modelId="{05F56951-E3AB-41B1-8C0A-58081A01A5CA}">
      <dsp:nvSpPr>
        <dsp:cNvPr id="0" name=""/>
        <dsp:cNvSpPr/>
      </dsp:nvSpPr>
      <dsp:spPr>
        <a:xfrm>
          <a:off x="1620199" y="2389074"/>
          <a:ext cx="7929253" cy="710752"/>
        </a:xfrm>
        <a:custGeom>
          <a:avLst/>
          <a:gdLst/>
          <a:ahLst/>
          <a:cxnLst/>
          <a:rect l="0" t="0" r="0" b="0"/>
          <a:pathLst>
            <a:path>
              <a:moveTo>
                <a:pt x="7929253" y="0"/>
              </a:moveTo>
              <a:lnTo>
                <a:pt x="7929253" y="372476"/>
              </a:lnTo>
              <a:lnTo>
                <a:pt x="0" y="372476"/>
              </a:lnTo>
              <a:lnTo>
                <a:pt x="0" y="710752"/>
              </a:lnTo>
            </a:path>
          </a:pathLst>
        </a:custGeom>
        <a:noFill/>
        <a:ln w="6350" cap="flat" cmpd="sng" algn="ctr">
          <a:solidFill>
            <a:schemeClr val="accent5">
              <a:hueOff val="-3379271"/>
              <a:satOff val="-8710"/>
              <a:lumOff val="-5883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5385730" y="2740744"/>
        <a:ext cx="398191" cy="7413"/>
      </dsp:txXfrm>
    </dsp:sp>
    <dsp:sp modelId="{AC607BB2-A1B1-42E8-8295-59CBF8192EB4}">
      <dsp:nvSpPr>
        <dsp:cNvPr id="0" name=""/>
        <dsp:cNvSpPr/>
      </dsp:nvSpPr>
      <dsp:spPr>
        <a:xfrm>
          <a:off x="7937815" y="456910"/>
          <a:ext cx="3223273" cy="1933964"/>
        </a:xfrm>
        <a:prstGeom prst="rect">
          <a:avLst/>
        </a:prstGeom>
        <a:solidFill>
          <a:schemeClr val="accent5">
            <a:hueOff val="-2703417"/>
            <a:satOff val="-6968"/>
            <a:lumOff val="-47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43" tIns="165789" rIns="157943" bIns="165789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latin typeface="Arial" panose="020B0604020202020204" pitchFamily="34" charset="0"/>
              <a:cs typeface="Arial" panose="020B0604020202020204" pitchFamily="34" charset="0"/>
            </a:rPr>
            <a:t>Categorical columns like Origin and Destination airports were dropped</a:t>
          </a:r>
        </a:p>
      </dsp:txBody>
      <dsp:txXfrm>
        <a:off x="7937815" y="456910"/>
        <a:ext cx="3223273" cy="1933964"/>
      </dsp:txXfrm>
    </dsp:sp>
    <dsp:sp modelId="{562C6DCF-C4DE-41A6-877F-4339C0F4CCB9}">
      <dsp:nvSpPr>
        <dsp:cNvPr id="0" name=""/>
        <dsp:cNvSpPr/>
      </dsp:nvSpPr>
      <dsp:spPr>
        <a:xfrm>
          <a:off x="3230036" y="4053489"/>
          <a:ext cx="71075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710752" y="45720"/>
              </a:lnTo>
            </a:path>
          </a:pathLst>
        </a:custGeom>
        <a:noFill/>
        <a:ln w="6350" cap="flat" cmpd="sng" algn="ctr">
          <a:solidFill>
            <a:schemeClr val="accent5">
              <a:hueOff val="-5068907"/>
              <a:satOff val="-13064"/>
              <a:lumOff val="-8824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3566878" y="4095502"/>
        <a:ext cx="37067" cy="7413"/>
      </dsp:txXfrm>
    </dsp:sp>
    <dsp:sp modelId="{F01177AC-A117-4D68-BCF8-D0F0E5FEAC0F}">
      <dsp:nvSpPr>
        <dsp:cNvPr id="0" name=""/>
        <dsp:cNvSpPr/>
      </dsp:nvSpPr>
      <dsp:spPr>
        <a:xfrm>
          <a:off x="8562" y="3132227"/>
          <a:ext cx="3223273" cy="1933964"/>
        </a:xfrm>
        <a:prstGeom prst="rect">
          <a:avLst/>
        </a:prstGeom>
        <a:solidFill>
          <a:schemeClr val="accent5">
            <a:hueOff val="-4055126"/>
            <a:satOff val="-10451"/>
            <a:lumOff val="-705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43" tIns="165789" rIns="157943" bIns="165789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latin typeface="Arial" panose="020B0604020202020204" pitchFamily="34" charset="0"/>
              <a:cs typeface="Arial" panose="020B0604020202020204" pitchFamily="34" charset="0"/>
            </a:rPr>
            <a:t>Airline and IATA code were encoded</a:t>
          </a:r>
        </a:p>
      </dsp:txBody>
      <dsp:txXfrm>
        <a:off x="8562" y="3132227"/>
        <a:ext cx="3223273" cy="1933964"/>
      </dsp:txXfrm>
    </dsp:sp>
    <dsp:sp modelId="{159D83BD-B6E9-434D-890E-6CA24E59FE0E}">
      <dsp:nvSpPr>
        <dsp:cNvPr id="0" name=""/>
        <dsp:cNvSpPr/>
      </dsp:nvSpPr>
      <dsp:spPr>
        <a:xfrm>
          <a:off x="7194662" y="4053489"/>
          <a:ext cx="71075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710752" y="45720"/>
              </a:lnTo>
            </a:path>
          </a:pathLst>
        </a:custGeom>
        <a:noFill/>
        <a:ln w="635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7531505" y="4095502"/>
        <a:ext cx="37067" cy="7413"/>
      </dsp:txXfrm>
    </dsp:sp>
    <dsp:sp modelId="{0F358DD7-D433-43F4-8D71-9C74CF491E4E}">
      <dsp:nvSpPr>
        <dsp:cNvPr id="0" name=""/>
        <dsp:cNvSpPr/>
      </dsp:nvSpPr>
      <dsp:spPr>
        <a:xfrm>
          <a:off x="3973189" y="3132227"/>
          <a:ext cx="3223273" cy="1933964"/>
        </a:xfrm>
        <a:prstGeom prst="rect">
          <a:avLst/>
        </a:prstGeom>
        <a:solidFill>
          <a:schemeClr val="accent5">
            <a:hueOff val="-5406834"/>
            <a:satOff val="-13935"/>
            <a:lumOff val="-941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43" tIns="165789" rIns="157943" bIns="165789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Arial" panose="020B0604020202020204" pitchFamily="34" charset="0"/>
              <a:cs typeface="Arial" panose="020B0604020202020204" pitchFamily="34" charset="0"/>
            </a:rPr>
            <a:t>X and y variables were defined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Arial" panose="020B0604020202020204" pitchFamily="34" charset="0"/>
              <a:cs typeface="Arial" panose="020B0604020202020204" pitchFamily="34" charset="0"/>
            </a:rPr>
            <a:t>(dependent variable ‘CANCELLED’)</a:t>
          </a:r>
        </a:p>
      </dsp:txBody>
      <dsp:txXfrm>
        <a:off x="3973189" y="3132227"/>
        <a:ext cx="3223273" cy="1933964"/>
      </dsp:txXfrm>
    </dsp:sp>
    <dsp:sp modelId="{3B6FB695-7DA8-439C-ADAE-EFAAAE245F19}">
      <dsp:nvSpPr>
        <dsp:cNvPr id="0" name=""/>
        <dsp:cNvSpPr/>
      </dsp:nvSpPr>
      <dsp:spPr>
        <a:xfrm>
          <a:off x="7937815" y="3132227"/>
          <a:ext cx="3223273" cy="1933964"/>
        </a:xfrm>
        <a:prstGeom prst="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43" tIns="165789" rIns="157943" bIns="165789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latin typeface="Arial" panose="020B0604020202020204" pitchFamily="34" charset="0"/>
              <a:cs typeface="Arial" panose="020B0604020202020204" pitchFamily="34" charset="0"/>
            </a:rPr>
            <a:t>Data was split into training and test sets in the ratio 80:20 respectively</a:t>
          </a:r>
        </a:p>
      </dsp:txBody>
      <dsp:txXfrm>
        <a:off x="7937815" y="3132227"/>
        <a:ext cx="3223273" cy="193396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5ECA44-A228-4B2F-BCFE-CAD42EB076D9}" type="datetimeFigureOut">
              <a:rPr lang="en-US" smtClean="0"/>
              <a:t>10/5/2024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4B31F9-E074-496A-AD79-5DF19EC1B0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978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4B31F9-E074-496A-AD79-5DF19EC1B09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4711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1D227D51-204B-ED48-AF9A-0BE9633FE04A}"/>
              </a:ext>
            </a:extLst>
          </p:cNvPr>
          <p:cNvSpPr/>
          <p:nvPr/>
        </p:nvSpPr>
        <p:spPr>
          <a:xfrm>
            <a:off x="5224243" y="1096772"/>
            <a:ext cx="6503180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Cross 49">
            <a:extLst>
              <a:ext uri="{FF2B5EF4-FFF2-40B4-BE49-F238E27FC236}">
                <a16:creationId xmlns:a16="http://schemas.microsoft.com/office/drawing/2014/main" id="{57A23F45-CDAE-8A40-8DE7-92A0BBC119B7}"/>
              </a:ext>
            </a:extLst>
          </p:cNvPr>
          <p:cNvSpPr/>
          <p:nvPr/>
        </p:nvSpPr>
        <p:spPr>
          <a:xfrm>
            <a:off x="5016811" y="5624450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68546383-CCC4-544B-B0D8-DE78DE39BB78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5D1728-714F-2942-A0D1-82FF9419B4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7106" y="1625608"/>
            <a:ext cx="8035342" cy="2722164"/>
          </a:xfrm>
        </p:spPr>
        <p:txBody>
          <a:bodyPr anchor="b"/>
          <a:lstStyle>
            <a:lvl1pPr algn="l">
              <a:defRPr sz="8000" spc="-15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D072D4-1496-3347-BBF8-5879DF263B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7106" y="4466845"/>
            <a:ext cx="8035342" cy="882904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EFC724-B499-364B-AEB5-B6517F6AD5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7105" y="5708747"/>
            <a:ext cx="3882843" cy="365125"/>
          </a:xfrm>
        </p:spPr>
        <p:txBody>
          <a:bodyPr/>
          <a:lstStyle>
            <a:lvl1pPr>
              <a:defRPr sz="1400"/>
            </a:lvl1pPr>
          </a:lstStyle>
          <a:p>
            <a:fld id="{73C3BD54-29B9-3D42-B178-776ED395AA85}" type="datetimeFigureOut">
              <a:rPr lang="en-US" smtClean="0"/>
              <a:pPr/>
              <a:t>10/5/2024</a:t>
            </a:fld>
            <a:endParaRPr lang="en-US" sz="140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33889C-A4E9-B24E-818F-46A1124C5D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40F50F-250E-6D45-AEBC-2573FED0C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8874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>
            <a:extLst>
              <a:ext uri="{FF2B5EF4-FFF2-40B4-BE49-F238E27FC236}">
                <a16:creationId xmlns:a16="http://schemas.microsoft.com/office/drawing/2014/main" id="{9F6C0E12-251D-EA44-BF81-4ABDFBB94321}"/>
              </a:ext>
            </a:extLst>
          </p:cNvPr>
          <p:cNvSpPr/>
          <p:nvPr/>
        </p:nvSpPr>
        <p:spPr>
          <a:xfrm>
            <a:off x="7087169" y="1096772"/>
            <a:ext cx="4652226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DC5FF4-095A-114E-87B6-73C7ADFF9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1E6EC9-9650-2042-8581-5B4082F941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4A0800-B373-3B40-B187-30AFE44CDD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10/5/2024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0A4C1C-C790-B449-8C06-78E8303F94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43E620-F86B-F447-AB06-DDAB39192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80487CB5-43E0-974C-9DDC-252A8A37107F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ross 9">
            <a:extLst>
              <a:ext uri="{FF2B5EF4-FFF2-40B4-BE49-F238E27FC236}">
                <a16:creationId xmlns:a16="http://schemas.microsoft.com/office/drawing/2014/main" id="{E9CB83EF-4143-5A45-9B3A-9E70DD50253B}"/>
              </a:ext>
            </a:extLst>
          </p:cNvPr>
          <p:cNvSpPr/>
          <p:nvPr/>
        </p:nvSpPr>
        <p:spPr>
          <a:xfrm>
            <a:off x="11415183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3374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09DF801-FF8E-6247-9065-D9304CD6093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355667" y="1204722"/>
            <a:ext cx="1853360" cy="467664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20E2615-7E4D-AB47-ACE6-236D716D7D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973667" y="1204722"/>
            <a:ext cx="8274047" cy="469693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1F0223-5AC9-374E-BD0C-344F67E2A8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10/5/2024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BEDD42-54A1-E648-8829-140EC4C571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8FDF8F-8DBC-8A47-8000-5BA35DF9F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F2CE2A98-5154-A544-BE2A-FDC0811C19A0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C4EC832-8181-5643-8A62-117E43F0E498}"/>
              </a:ext>
            </a:extLst>
          </p:cNvPr>
          <p:cNvSpPr/>
          <p:nvPr/>
        </p:nvSpPr>
        <p:spPr>
          <a:xfrm>
            <a:off x="-1" y="1096772"/>
            <a:ext cx="263565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ross 9">
            <a:extLst>
              <a:ext uri="{FF2B5EF4-FFF2-40B4-BE49-F238E27FC236}">
                <a16:creationId xmlns:a16="http://schemas.microsoft.com/office/drawing/2014/main" id="{24AF3281-BC22-374D-A461-8B3181F600AA}"/>
              </a:ext>
            </a:extLst>
          </p:cNvPr>
          <p:cNvSpPr/>
          <p:nvPr/>
        </p:nvSpPr>
        <p:spPr>
          <a:xfrm>
            <a:off x="58248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3753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9F291BE0-7A7E-D04F-974F-9F4577FB2F46}"/>
              </a:ext>
            </a:extLst>
          </p:cNvPr>
          <p:cNvSpPr/>
          <p:nvPr/>
        </p:nvSpPr>
        <p:spPr>
          <a:xfrm>
            <a:off x="6163735" y="1096772"/>
            <a:ext cx="5571066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Cross 49">
            <a:extLst>
              <a:ext uri="{FF2B5EF4-FFF2-40B4-BE49-F238E27FC236}">
                <a16:creationId xmlns:a16="http://schemas.microsoft.com/office/drawing/2014/main" id="{BD33FF1F-6094-0B4A-A3E4-6B0D9283DB44}"/>
              </a:ext>
            </a:extLst>
          </p:cNvPr>
          <p:cNvSpPr/>
          <p:nvPr/>
        </p:nvSpPr>
        <p:spPr>
          <a:xfrm>
            <a:off x="11529484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B78A6D9C-C7A5-414B-8CB7-E31470D7D280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1D850E-6310-C04D-8CAC-B7FA9F332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5B7FB3-5DFC-6547-9567-C0ABE874C6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27D2DB-A7B1-204E-8416-E938952BCC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10/5/2024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324BA1-E2D0-1E4B-9DB3-664FE27337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AE64B2-36E4-5A4E-A78A-A629829A3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9921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C97F6C6D-13AE-FD40-841C-4AB96460C390}"/>
              </a:ext>
            </a:extLst>
          </p:cNvPr>
          <p:cNvSpPr/>
          <p:nvPr/>
        </p:nvSpPr>
        <p:spPr>
          <a:xfrm>
            <a:off x="4291015" y="1096772"/>
            <a:ext cx="7436404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Cross 49">
            <a:extLst>
              <a:ext uri="{FF2B5EF4-FFF2-40B4-BE49-F238E27FC236}">
                <a16:creationId xmlns:a16="http://schemas.microsoft.com/office/drawing/2014/main" id="{24E27617-2112-2342-9FF1-39F2A241CCCC}"/>
              </a:ext>
            </a:extLst>
          </p:cNvPr>
          <p:cNvSpPr/>
          <p:nvPr/>
        </p:nvSpPr>
        <p:spPr>
          <a:xfrm>
            <a:off x="4086371" y="5624450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33CE582-7AFE-D048-B5BC-212A12A28F25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9EAEF4-E84F-CF40-B27B-01E1D2AFC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1881951"/>
            <a:ext cx="7335836" cy="1987707"/>
          </a:xfrm>
        </p:spPr>
        <p:txBody>
          <a:bodyPr anchor="b"/>
          <a:lstStyle>
            <a:lvl1pPr>
              <a:defRPr sz="6000" spc="-15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87B7E1-CC48-2441-975D-F1A5412B8A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5149" y="3869661"/>
            <a:ext cx="7335836" cy="948465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526218-1FCF-7A4D-B138-D1B1DE91A4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10/5/2024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984204-038C-FD4B-8E1C-0A9967BF22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359AB9-E1C6-C841-B423-FD2BB13C3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6248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B057A-C120-5E4E-BB74-223EB6D00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9EB7BE-6258-C84C-8242-9865D1361C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65111" y="2691637"/>
            <a:ext cx="4946643" cy="318973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3D23CD-80DB-5740-AE68-76414CA31A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76903" y="2691637"/>
            <a:ext cx="4946639" cy="318973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FE0921-9102-1440-B315-778888723C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10/5/2024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D7802F-1937-2F43-8FF4-846135D6F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609C72-E794-4F4F-8E09-D4883EED7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FFEFA3E2-0F30-664C-AAE4-DE6526B5C716}"/>
              </a:ext>
            </a:extLst>
          </p:cNvPr>
          <p:cNvSpPr/>
          <p:nvPr/>
        </p:nvSpPr>
        <p:spPr>
          <a:xfrm>
            <a:off x="11738231" y="1096772"/>
            <a:ext cx="453769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0C3D7AFF-BC7E-BA41-9C64-B5F9619C0EA1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ross 10">
            <a:extLst>
              <a:ext uri="{FF2B5EF4-FFF2-40B4-BE49-F238E27FC236}">
                <a16:creationId xmlns:a16="http://schemas.microsoft.com/office/drawing/2014/main" id="{671D2311-E9B8-F041-A7B8-D5696903F22A}"/>
              </a:ext>
            </a:extLst>
          </p:cNvPr>
          <p:cNvSpPr/>
          <p:nvPr/>
        </p:nvSpPr>
        <p:spPr>
          <a:xfrm>
            <a:off x="11531286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6749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9CA91-F119-0244-888A-95539A84DD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10" y="1204721"/>
            <a:ext cx="8266175" cy="144475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8A3EAC-4422-D548-8D7F-E9944566FB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5111" y="2691638"/>
            <a:ext cx="4946644" cy="823912"/>
          </a:xfrm>
        </p:spPr>
        <p:txBody>
          <a:bodyPr anchor="b"/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140CA2-88A9-CC42-A375-8B87E47CC5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65111" y="3515550"/>
            <a:ext cx="4946644" cy="23662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05F960C-714E-2E4A-8141-A88F38274E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76866" y="2691162"/>
            <a:ext cx="4946644" cy="823912"/>
          </a:xfrm>
        </p:spPr>
        <p:txBody>
          <a:bodyPr anchor="b"/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697BC24-C907-EC4B-872D-17429A65771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76866" y="3515074"/>
            <a:ext cx="4946644" cy="23662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6E2A045-4283-3C47-B125-68CF3B19FB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10/5/2024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EBC25BC-2C98-574D-BCCD-E36CAB07F2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CA5C95A-7789-E042-8471-D442D9BB5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3DF1BA5B-EDD8-B648-8A3E-E2B3570B1EA0}"/>
              </a:ext>
            </a:extLst>
          </p:cNvPr>
          <p:cNvSpPr/>
          <p:nvPr/>
        </p:nvSpPr>
        <p:spPr>
          <a:xfrm>
            <a:off x="11738231" y="1096772"/>
            <a:ext cx="453769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D7476360-629C-DE48-85B7-F4BE6CC457DB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ross 13">
            <a:extLst>
              <a:ext uri="{FF2B5EF4-FFF2-40B4-BE49-F238E27FC236}">
                <a16:creationId xmlns:a16="http://schemas.microsoft.com/office/drawing/2014/main" id="{C5F6C588-FC1B-3147-AFA1-CD7D76C5AEAC}"/>
              </a:ext>
            </a:extLst>
          </p:cNvPr>
          <p:cNvSpPr/>
          <p:nvPr/>
        </p:nvSpPr>
        <p:spPr>
          <a:xfrm>
            <a:off x="11531286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9522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915401-5318-7045-8AE3-B1A99F2D8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E2F55F-EB76-AE49-B554-12B65B636A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10/5/2024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CB6E6E-D81E-C44A-AC54-CBE0134C10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E025B9-9F46-3049-9977-0119B96D3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65760068-EADA-2B4B-9819-CF981184FAEB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81DA7622-137E-184A-A93C-8DBB10318AE6}"/>
              </a:ext>
            </a:extLst>
          </p:cNvPr>
          <p:cNvSpPr/>
          <p:nvPr/>
        </p:nvSpPr>
        <p:spPr>
          <a:xfrm>
            <a:off x="11738231" y="1096772"/>
            <a:ext cx="453769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9" name="Cross 8">
            <a:extLst>
              <a:ext uri="{FF2B5EF4-FFF2-40B4-BE49-F238E27FC236}">
                <a16:creationId xmlns:a16="http://schemas.microsoft.com/office/drawing/2014/main" id="{54FB0990-6F8D-B048-8309-19B0D1A41033}"/>
              </a:ext>
            </a:extLst>
          </p:cNvPr>
          <p:cNvSpPr/>
          <p:nvPr/>
        </p:nvSpPr>
        <p:spPr>
          <a:xfrm>
            <a:off x="11531286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632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BAF81DD-2B1F-3444-8023-DD52318FE9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10/5/2024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927EE3-DAA3-D948-B8FD-48417540B5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4532D4-FFBF-6C47-A6C9-D55196D91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DB8D5541-7726-BA46-8BFA-BF6AA8D42BD7}"/>
              </a:ext>
            </a:extLst>
          </p:cNvPr>
          <p:cNvSpPr/>
          <p:nvPr/>
        </p:nvSpPr>
        <p:spPr>
          <a:xfrm>
            <a:off x="-1" y="1096772"/>
            <a:ext cx="263565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Cross 47">
            <a:extLst>
              <a:ext uri="{FF2B5EF4-FFF2-40B4-BE49-F238E27FC236}">
                <a16:creationId xmlns:a16="http://schemas.microsoft.com/office/drawing/2014/main" id="{97F434CF-7503-CE4F-8426-C312C6315AD0}"/>
              </a:ext>
            </a:extLst>
          </p:cNvPr>
          <p:cNvSpPr/>
          <p:nvPr/>
        </p:nvSpPr>
        <p:spPr>
          <a:xfrm>
            <a:off x="58248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EDBFB2F-FE34-E349-9484-C275FBE31614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8849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2DCFD-BEE6-AC49-BABD-D8B89C3B69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49" y="1203800"/>
            <a:ext cx="4114800" cy="107721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1DE035-8260-4443-B1D9-A9C8D58403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11813" y="1508252"/>
            <a:ext cx="5606518" cy="404588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C1AA53-7507-D04B-9B8E-6A4F7122EC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65149" y="2368295"/>
            <a:ext cx="4114800" cy="318583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56E11F-3003-0745-ACAB-FAA4E676EF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10/5/2024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BC11A6-59AC-FE45-8A1C-9DDC00582A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D6F51E-1A94-034C-BBEE-C26A3AF0E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50B7D330-76C0-224C-9C3C-27C4D2B0DDB4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35464D55-5C51-844B-A38A-8143590FB934}"/>
              </a:ext>
            </a:extLst>
          </p:cNvPr>
          <p:cNvSpPr/>
          <p:nvPr/>
        </p:nvSpPr>
        <p:spPr>
          <a:xfrm>
            <a:off x="-1" y="1096772"/>
            <a:ext cx="263565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ross 10">
            <a:extLst>
              <a:ext uri="{FF2B5EF4-FFF2-40B4-BE49-F238E27FC236}">
                <a16:creationId xmlns:a16="http://schemas.microsoft.com/office/drawing/2014/main" id="{FD988250-C554-DE44-B887-57D0B2AA8E37}"/>
              </a:ext>
            </a:extLst>
          </p:cNvPr>
          <p:cNvSpPr/>
          <p:nvPr/>
        </p:nvSpPr>
        <p:spPr>
          <a:xfrm>
            <a:off x="58248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822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86C7C-36AD-9A4E-8524-8F44E8839E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49" y="1203800"/>
            <a:ext cx="4114800" cy="107721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1015248-4C80-3348-A8A9-6C9F5D32FCE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631151" y="1096772"/>
            <a:ext cx="6096270" cy="5761228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4B3083-CA16-C54A-B130-7BEE6DF9D8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65149" y="2370666"/>
            <a:ext cx="4114800" cy="318346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3C6EB5-D7D1-E247-B9D7-D319E5AAB9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10/5/2024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FBF6CC-F5C4-9847-BADB-8B7441C8F3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763FE4-B2F5-7741-B517-533F1C98C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AB80A771-7D8E-0F4A-93A3-B977667D338E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C9320FA-0E3A-2749-9085-DF30FA26F4BD}"/>
              </a:ext>
            </a:extLst>
          </p:cNvPr>
          <p:cNvSpPr/>
          <p:nvPr/>
        </p:nvSpPr>
        <p:spPr>
          <a:xfrm>
            <a:off x="-1" y="1096772"/>
            <a:ext cx="263565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ross 10">
            <a:extLst>
              <a:ext uri="{FF2B5EF4-FFF2-40B4-BE49-F238E27FC236}">
                <a16:creationId xmlns:a16="http://schemas.microsoft.com/office/drawing/2014/main" id="{5A3DF5D0-8A2C-A049-9132-EE1EF7D014D4}"/>
              </a:ext>
            </a:extLst>
          </p:cNvPr>
          <p:cNvSpPr/>
          <p:nvPr/>
        </p:nvSpPr>
        <p:spPr>
          <a:xfrm>
            <a:off x="58248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105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8952BFD-D607-6845-9C7B-1C8D3B4EE7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49" y="1204721"/>
            <a:ext cx="8267296" cy="14465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BB52FF-3B04-8245-BF0B-89C9E29336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5150" y="2691638"/>
            <a:ext cx="8267296" cy="31885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A99BFE-CBDD-C344-A21E-44A52F11B66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65149" y="594969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l">
              <a:defRPr lang="en-US" sz="1050" smtClean="0">
                <a:latin typeface="+mn-lt"/>
              </a:defRPr>
            </a:lvl1pPr>
          </a:lstStyle>
          <a:p>
            <a:fld id="{73C3BD54-29B9-3D42-B178-776ED395AA85}" type="datetimeFigureOut">
              <a:rPr lang="en-US" smtClean="0"/>
              <a:pPr/>
              <a:t>10/5/2024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C371C0-3DCE-0743-946F-C7540DD789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65150" y="543179"/>
            <a:ext cx="4114800" cy="246888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l">
              <a:defRPr lang="en-US" sz="1050"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E32ADB-4517-194F-8B4B-A9D26B3C02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13024" y="511175"/>
            <a:ext cx="914400" cy="3108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>
                <a:solidFill>
                  <a:schemeClr val="tx1"/>
                </a:solidFill>
                <a:latin typeface="+mn-lt"/>
              </a:defRPr>
            </a:lvl1pPr>
          </a:lstStyle>
          <a:p>
            <a:fld id="{86BB3423-611C-6944-BA94-F2572F3624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954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System Font Regular"/>
        <a:buChar char="–"/>
        <a:defRPr sz="24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System Font Regular"/>
        <a:buChar char="–"/>
        <a:defRPr sz="2000" b="0" i="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System Font Regular"/>
        <a:buChar char="–"/>
        <a:defRPr sz="1800" b="0" i="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System Font Regular"/>
        <a:buChar char="–"/>
        <a:defRPr sz="1600" b="0" i="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System Font Regular"/>
        <a:buChar char="–"/>
        <a:defRPr sz="1600" b="0" i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ourairports.com/data/" TargetMode="External"/><Relationship Id="rId2" Type="http://schemas.openxmlformats.org/officeDocument/2006/relationships/hyperlink" Target="https://www.kaggle.com/datasets/usdot/flight-delays?select=flights.csv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14F048CC-17C9-B246-BF2A-29E51AD1C6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31" descr="Aeroplanes on a road">
            <a:extLst>
              <a:ext uri="{FF2B5EF4-FFF2-40B4-BE49-F238E27FC236}">
                <a16:creationId xmlns:a16="http://schemas.microsoft.com/office/drawing/2014/main" id="{DA6DE566-5DB1-B6B4-7CF6-4BF831A5116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246" b="1184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0" name="Rectangle">
            <a:extLst>
              <a:ext uri="{FF2B5EF4-FFF2-40B4-BE49-F238E27FC236}">
                <a16:creationId xmlns:a16="http://schemas.microsoft.com/office/drawing/2014/main" id="{53C4D10E-16D3-5D49-A995-1FD27619A9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0549940" cy="6858000"/>
          </a:xfrm>
          <a:prstGeom prst="rect">
            <a:avLst/>
          </a:prstGeom>
          <a:gradFill flip="none" rotWithShape="1">
            <a:gsLst>
              <a:gs pos="32000">
                <a:schemeClr val="bg1">
                  <a:alpha val="67000"/>
                </a:schemeClr>
              </a:gs>
              <a:gs pos="0">
                <a:schemeClr val="bg1">
                  <a:alpha val="55000"/>
                </a:schemeClr>
              </a:gs>
              <a:gs pos="99000">
                <a:schemeClr val="bg1">
                  <a:alpha val="5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/>
            <a:endParaRPr sz="2600" cap="all" dirty="0">
              <a:solidFill>
                <a:srgbClr val="FFFFFF"/>
              </a:solidFill>
              <a:sym typeface="Avenir Next"/>
            </a:endParaRPr>
          </a:p>
        </p:txBody>
      </p:sp>
      <p:sp>
        <p:nvSpPr>
          <p:cNvPr id="42" name="Cross 41">
            <a:extLst>
              <a:ext uri="{FF2B5EF4-FFF2-40B4-BE49-F238E27FC236}">
                <a16:creationId xmlns:a16="http://schemas.microsoft.com/office/drawing/2014/main" id="{24124FF1-775D-AC4A-81D0-73FC0F54A6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42508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C53E2C7F-F4FF-A94D-ACAE-82823EC88F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7DFE6E-99D4-94D5-D932-5D08359E73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7105" y="1625607"/>
            <a:ext cx="6696951" cy="3455439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400" b="1" dirty="0">
                <a:latin typeface="Arial" panose="020B0604020202020204" pitchFamily="34" charset="0"/>
                <a:cs typeface="Arial" panose="020B0604020202020204" pitchFamily="34" charset="0"/>
              </a:rPr>
              <a:t>Predicting  flight  cancellations in advance with machine learning models</a:t>
            </a:r>
            <a:br>
              <a:rPr lang="en-US" sz="4400" dirty="0"/>
            </a:b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34624744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79E3846-8D0B-B14A-817A-7FAC9DDAB4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D94367-C83D-F4D2-4240-98ED7D5B71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150" y="1451728"/>
            <a:ext cx="3609983" cy="442849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Southwest Airlines Co. has the most patronized flights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 descr="A graph of a bar graph&#10;&#10;Description automatically generated with medium confidence">
            <a:extLst>
              <a:ext uri="{FF2B5EF4-FFF2-40B4-BE49-F238E27FC236}">
                <a16:creationId xmlns:a16="http://schemas.microsoft.com/office/drawing/2014/main" id="{0CAF88DA-35A5-745E-58CD-7B3A321331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9688" y="976630"/>
            <a:ext cx="6758887" cy="4903594"/>
          </a:xfrm>
          <a:prstGeom prst="rect">
            <a:avLst/>
          </a:prstGeom>
        </p:spPr>
      </p:pic>
      <p:sp>
        <p:nvSpPr>
          <p:cNvPr id="11" name="Cross 10">
            <a:extLst>
              <a:ext uri="{FF2B5EF4-FFF2-40B4-BE49-F238E27FC236}">
                <a16:creationId xmlns:a16="http://schemas.microsoft.com/office/drawing/2014/main" id="{BE50E7BE-734F-224D-B03E-074DE1D124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7667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CA5172B-100A-154D-8648-280629D67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6670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54">
            <a:extLst>
              <a:ext uri="{FF2B5EF4-FFF2-40B4-BE49-F238E27FC236}">
                <a16:creationId xmlns:a16="http://schemas.microsoft.com/office/drawing/2014/main" id="{9F291BE0-7A7E-D04F-974F-9F4577FB2F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3735" y="1096772"/>
            <a:ext cx="5571066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Cross 55">
            <a:extLst>
              <a:ext uri="{FF2B5EF4-FFF2-40B4-BE49-F238E27FC236}">
                <a16:creationId xmlns:a16="http://schemas.microsoft.com/office/drawing/2014/main" id="{BD33FF1F-6094-0B4A-A3E4-6B0D9283DB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29484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B78A6D9C-C7A5-414B-8CB7-E31470D7D2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8" name="Rectangle 57">
            <a:extLst>
              <a:ext uri="{FF2B5EF4-FFF2-40B4-BE49-F238E27FC236}">
                <a16:creationId xmlns:a16="http://schemas.microsoft.com/office/drawing/2014/main" id="{579E3846-8D0B-B14A-817A-7FAC9DDAB4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0E5C6F-D929-B38C-9A52-8DD307D62A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5149" y="238127"/>
            <a:ext cx="8267296" cy="1009648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n-US" sz="49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Preprocessing</a:t>
            </a:r>
            <a:b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sz="4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FB1CD9BE-93F1-ED44-946B-8354D74B0B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738231" y="1096772"/>
            <a:ext cx="453769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882E6E09-FCB0-5F41-8BAE-C0581D54B5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Cross 60">
            <a:extLst>
              <a:ext uri="{FF2B5EF4-FFF2-40B4-BE49-F238E27FC236}">
                <a16:creationId xmlns:a16="http://schemas.microsoft.com/office/drawing/2014/main" id="{D269DB01-9C3C-7841-B8E8-6FDFEF70CB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31286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98AA9453-55A5-5057-2283-77F520D1754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60023973"/>
              </p:ext>
            </p:extLst>
          </p:nvPr>
        </p:nvGraphicFramePr>
        <p:xfrm>
          <a:off x="565149" y="1096773"/>
          <a:ext cx="11169652" cy="55231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915706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1FE8B9-5BE4-0F96-1BCA-1AAF1A91EA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7106" y="920152"/>
            <a:ext cx="9370562" cy="816633"/>
          </a:xfrm>
        </p:spPr>
        <p:txBody>
          <a:bodyPr>
            <a:normAutofit/>
          </a:bodyPr>
          <a:lstStyle/>
          <a:p>
            <a:r>
              <a:rPr lang="en-US" sz="4400" dirty="0"/>
              <a:t>Confounding features that were dropped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0B19561-D2BB-062B-7B14-130F78A494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7106" y="2041584"/>
            <a:ext cx="9859392" cy="4816416"/>
          </a:xfrm>
        </p:spPr>
        <p:txBody>
          <a:bodyPr>
            <a:no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Elapse time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Scheduled Arrival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Scheduled departure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Scheduled time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Airtime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Flight number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Arrival time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Departure time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Taxi in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Taxi out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Wheels off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Wheels on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Diverted </a:t>
            </a:r>
          </a:p>
        </p:txBody>
      </p:sp>
    </p:spTree>
    <p:extLst>
      <p:ext uri="{BB962C8B-B14F-4D97-AF65-F5344CB8AC3E}">
        <p14:creationId xmlns:p14="http://schemas.microsoft.com/office/powerpoint/2010/main" val="5927006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CA2C65D-0168-1245-86C8-62A8A6F7B8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AD75E6C-3D31-A343-9949-5DAAD6F6DC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24243" y="1096772"/>
            <a:ext cx="6503180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ross 11">
            <a:extLst>
              <a:ext uri="{FF2B5EF4-FFF2-40B4-BE49-F238E27FC236}">
                <a16:creationId xmlns:a16="http://schemas.microsoft.com/office/drawing/2014/main" id="{4029224B-C0FC-EC47-B248-0D4271BC7F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15751" y="5624450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55E9273-3717-C94C-9BFF-75E87E47C4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B161B0-D302-F7B1-5BD5-71ED4655BF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7105" y="301658"/>
            <a:ext cx="8966805" cy="1086451"/>
          </a:xfrm>
        </p:spPr>
        <p:txBody>
          <a:bodyPr anchor="t">
            <a:normAutofit fontScale="90000"/>
          </a:bodyPr>
          <a:lstStyle/>
          <a:p>
            <a:r>
              <a:rPr lang="en-US" sz="4900" dirty="0"/>
              <a:t>Modelling</a:t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55B291-555D-9C89-CA9C-CE0FA6AF89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7105" y="1508251"/>
            <a:ext cx="10421228" cy="4852292"/>
          </a:xfrm>
        </p:spPr>
        <p:txBody>
          <a:bodyPr anchor="b">
            <a:normAutofit lnSpcReduction="10000"/>
          </a:bodyPr>
          <a:lstStyle/>
          <a:p>
            <a:r>
              <a:rPr lang="en-US" sz="32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Three machine learning models were built to predict flight cancellation.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3200" kern="100" dirty="0"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Logistic Regression</a:t>
            </a:r>
          </a:p>
          <a:p>
            <a:endParaRPr lang="en-US" sz="3200" kern="100" dirty="0">
              <a:effectLst/>
              <a:latin typeface="Arial" panose="020B06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457200" marR="0" indent="-4572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v"/>
              <a:tabLst>
                <a:tab pos="2519680" algn="l"/>
              </a:tabLst>
            </a:pPr>
            <a:r>
              <a:rPr lang="en-US" sz="32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Decision Tree Regressor with the max depth parameter set to 2.</a:t>
            </a:r>
          </a:p>
          <a:p>
            <a:pPr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tabLst>
                <a:tab pos="2519680" algn="l"/>
              </a:tabLst>
            </a:pPr>
            <a:endParaRPr lang="en-US" sz="3200" kern="100" dirty="0">
              <a:effectLst/>
              <a:latin typeface="Arial" panose="020B06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342900" marR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v"/>
              <a:tabLst>
                <a:tab pos="2519680" algn="l"/>
              </a:tabLst>
            </a:pPr>
            <a:r>
              <a:rPr lang="en-US" sz="32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Random Forest Classifier Model. The </a:t>
            </a:r>
            <a:r>
              <a:rPr lang="en-US" sz="3200" kern="1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n_estimators</a:t>
            </a:r>
            <a:r>
              <a:rPr lang="en-US" sz="32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parameter was set </a:t>
            </a:r>
            <a:r>
              <a:rPr lang="en-US" sz="3200" kern="100" dirty="0"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to</a:t>
            </a:r>
            <a:r>
              <a:rPr lang="en-US" sz="32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8.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8272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E2B6FF-08CF-A181-076F-F49EB20AFB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150" y="1184693"/>
            <a:ext cx="10384646" cy="5463397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Model parameters were adjusted to account for imbalance in data</a:t>
            </a:r>
          </a:p>
          <a:p>
            <a:pPr marL="0" indent="0">
              <a:buNone/>
            </a:pP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All three model algorithms were defined as shown in the figure below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CB5EBE-4444-5423-2601-62CE918789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788" y="2202995"/>
            <a:ext cx="9430110" cy="10577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040D690-2096-1085-B166-E1F785415D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150" y="4773283"/>
            <a:ext cx="9798051" cy="1821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4771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2" name="Rectangle 91">
            <a:extLst>
              <a:ext uri="{FF2B5EF4-FFF2-40B4-BE49-F238E27FC236}">
                <a16:creationId xmlns:a16="http://schemas.microsoft.com/office/drawing/2014/main" id="{579E3846-8D0B-B14A-817A-7FAC9DDAB4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9881EF-3AE4-727A-F4AE-2FB6357C13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49" y="579550"/>
            <a:ext cx="8267296" cy="79780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kern="1200" dirty="0">
                <a:latin typeface="+mj-lt"/>
                <a:ea typeface="+mj-ea"/>
                <a:cs typeface="+mj-cs"/>
              </a:rPr>
              <a:t>Model Evaluation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FB1CD9BE-93F1-ED44-946B-8354D74B0B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738231" y="1096772"/>
            <a:ext cx="453769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882E6E09-FCB0-5F41-8BAE-C0581D54B5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Cross 94">
            <a:extLst>
              <a:ext uri="{FF2B5EF4-FFF2-40B4-BE49-F238E27FC236}">
                <a16:creationId xmlns:a16="http://schemas.microsoft.com/office/drawing/2014/main" id="{D269DB01-9C3C-7841-B8E8-6FDFEF70CB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31286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80898F-0DDF-15F4-6FD6-0AF0D28105BE}"/>
              </a:ext>
            </a:extLst>
          </p:cNvPr>
          <p:cNvSpPr txBox="1"/>
          <p:nvPr/>
        </p:nvSpPr>
        <p:spPr>
          <a:xfrm>
            <a:off x="565150" y="2691638"/>
            <a:ext cx="3609983" cy="31885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</a:pP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E22808-BAAE-F191-EC89-3CCAD91D4C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149" y="1377353"/>
            <a:ext cx="10131605" cy="4707146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Due to class imbalance the f1 score and recall scores were used to evaluate models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Decision Tree has the highest F1 and Recall scores</a:t>
            </a:r>
          </a:p>
          <a:p>
            <a:pPr>
              <a:buFont typeface="Wingdings" panose="05000000000000000000" pitchFamily="2" charset="2"/>
              <a:buChar char="v"/>
            </a:pP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8E2CD9ED-5DA7-85B5-ABF2-1E3A6506CE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4578186"/>
              </p:ext>
            </p:extLst>
          </p:nvPr>
        </p:nvGraphicFramePr>
        <p:xfrm>
          <a:off x="746502" y="3059255"/>
          <a:ext cx="9242884" cy="34855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10721">
                  <a:extLst>
                    <a:ext uri="{9D8B030D-6E8A-4147-A177-3AD203B41FA5}">
                      <a16:colId xmlns:a16="http://schemas.microsoft.com/office/drawing/2014/main" val="2035281828"/>
                    </a:ext>
                  </a:extLst>
                </a:gridCol>
                <a:gridCol w="2310721">
                  <a:extLst>
                    <a:ext uri="{9D8B030D-6E8A-4147-A177-3AD203B41FA5}">
                      <a16:colId xmlns:a16="http://schemas.microsoft.com/office/drawing/2014/main" val="215271991"/>
                    </a:ext>
                  </a:extLst>
                </a:gridCol>
                <a:gridCol w="2310721">
                  <a:extLst>
                    <a:ext uri="{9D8B030D-6E8A-4147-A177-3AD203B41FA5}">
                      <a16:colId xmlns:a16="http://schemas.microsoft.com/office/drawing/2014/main" val="584829754"/>
                    </a:ext>
                  </a:extLst>
                </a:gridCol>
                <a:gridCol w="2310721">
                  <a:extLst>
                    <a:ext uri="{9D8B030D-6E8A-4147-A177-3AD203B41FA5}">
                      <a16:colId xmlns:a16="http://schemas.microsoft.com/office/drawing/2014/main" val="1139609942"/>
                    </a:ext>
                  </a:extLst>
                </a:gridCol>
              </a:tblGrid>
              <a:tr h="69710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en-US" dirty="0"/>
                        <a:t>Evaluation Metrics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6335746"/>
                  </a:ext>
                </a:extLst>
              </a:tr>
              <a:tr h="697103">
                <a:tc>
                  <a:txBody>
                    <a:bodyPr/>
                    <a:lstStyle/>
                    <a:p>
                      <a:r>
                        <a:rPr lang="en-US" dirty="0"/>
                        <a:t>Models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f1 train 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F1 test 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Recall test score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6254079"/>
                  </a:ext>
                </a:extLst>
              </a:tr>
              <a:tr h="697103">
                <a:tc>
                  <a:txBody>
                    <a:bodyPr/>
                    <a:lstStyle/>
                    <a:p>
                      <a:r>
                        <a:rPr lang="en-US" dirty="0"/>
                        <a:t>Logistic Regression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0.364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0.364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0.647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1419082"/>
                  </a:ext>
                </a:extLst>
              </a:tr>
              <a:tr h="697103">
                <a:tc>
                  <a:txBody>
                    <a:bodyPr/>
                    <a:lstStyle/>
                    <a:p>
                      <a:r>
                        <a:rPr lang="en-US" dirty="0"/>
                        <a:t>Decision Tree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0.475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0.475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8134730"/>
                  </a:ext>
                </a:extLst>
              </a:tr>
              <a:tr h="697103">
                <a:tc>
                  <a:txBody>
                    <a:bodyPr/>
                    <a:lstStyle/>
                    <a:p>
                      <a:r>
                        <a:rPr lang="en-US" dirty="0"/>
                        <a:t>Random Forest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0.441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0.441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0.670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14570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240282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9" name="Rectangle 58">
            <a:extLst>
              <a:ext uri="{FF2B5EF4-FFF2-40B4-BE49-F238E27FC236}">
                <a16:creationId xmlns:a16="http://schemas.microsoft.com/office/drawing/2014/main" id="{6CA2C65D-0168-1245-86C8-62A8A6F7B8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755E9273-3717-C94C-9BFF-75E87E47C4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988116-CCC6-FC99-D5D8-4D639706D3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7105" y="1096772"/>
            <a:ext cx="8720382" cy="628997"/>
          </a:xfrm>
        </p:spPr>
        <p:txBody>
          <a:bodyPr>
            <a:noAutofit/>
          </a:bodyPr>
          <a:lstStyle/>
          <a:p>
            <a:r>
              <a:rPr lang="en-US" sz="4400" dirty="0"/>
              <a:t>Model Evaluation- Confusion matrix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BB4C82-D871-5BD6-5B57-E2DF5E33BD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7105" y="2499162"/>
            <a:ext cx="3377643" cy="3978911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90000"/>
              </a:lnSpc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Comparing confusion matrices of models showed that,</a:t>
            </a:r>
          </a:p>
          <a:p>
            <a:pPr>
              <a:lnSpc>
                <a:spcPct val="90000"/>
              </a:lnSpc>
            </a:pP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ct val="90000"/>
              </a:lnSpc>
              <a:buFont typeface="Wingdings" panose="05000000000000000000" pitchFamily="2" charset="2"/>
              <a:buChar char="v"/>
            </a:pPr>
            <a:r>
              <a:rPr lang="en-US" sz="32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Decision Tree </a:t>
            </a:r>
            <a:r>
              <a:rPr lang="en-US" sz="3200" kern="100" dirty="0"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m</a:t>
            </a:r>
            <a:r>
              <a:rPr lang="en-US" sz="32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odel was able to identify more true </a:t>
            </a:r>
            <a:r>
              <a:rPr lang="en-US" sz="3200" kern="100" dirty="0"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predictions</a:t>
            </a:r>
            <a:r>
              <a:rPr lang="en-US" sz="32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than LR and Rf models. 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90000"/>
              </a:lnSpc>
            </a:pP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" name="Cross 62">
            <a:extLst>
              <a:ext uri="{FF2B5EF4-FFF2-40B4-BE49-F238E27FC236}">
                <a16:creationId xmlns:a16="http://schemas.microsoft.com/office/drawing/2014/main" id="{9BA6F386-E5BF-4C49-AC0B-6772CD313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74749" y="5624450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66216A8-4B24-5E0D-E05B-52254BAAD7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1844365"/>
              </p:ext>
            </p:extLst>
          </p:nvPr>
        </p:nvGraphicFramePr>
        <p:xfrm>
          <a:off x="4497238" y="2499162"/>
          <a:ext cx="6721098" cy="2802845"/>
        </p:xfrm>
        <a:graphic>
          <a:graphicData uri="http://schemas.openxmlformats.org/drawingml/2006/table">
            <a:tbl>
              <a:tblPr firstRow="1" firstCol="1" bandRow="1">
                <a:solidFill>
                  <a:srgbClr val="F2F2F2">
                    <a:alpha val="45098"/>
                  </a:srgbClr>
                </a:solidFill>
                <a:tableStyleId>{5C22544A-7EE6-4342-B048-85BDC9FD1C3A}</a:tableStyleId>
              </a:tblPr>
              <a:tblGrid>
                <a:gridCol w="1322456">
                  <a:extLst>
                    <a:ext uri="{9D8B030D-6E8A-4147-A177-3AD203B41FA5}">
                      <a16:colId xmlns:a16="http://schemas.microsoft.com/office/drawing/2014/main" val="2427524012"/>
                    </a:ext>
                  </a:extLst>
                </a:gridCol>
                <a:gridCol w="1296341">
                  <a:extLst>
                    <a:ext uri="{9D8B030D-6E8A-4147-A177-3AD203B41FA5}">
                      <a16:colId xmlns:a16="http://schemas.microsoft.com/office/drawing/2014/main" val="919290656"/>
                    </a:ext>
                  </a:extLst>
                </a:gridCol>
                <a:gridCol w="1402980">
                  <a:extLst>
                    <a:ext uri="{9D8B030D-6E8A-4147-A177-3AD203B41FA5}">
                      <a16:colId xmlns:a16="http://schemas.microsoft.com/office/drawing/2014/main" val="1387778477"/>
                    </a:ext>
                  </a:extLst>
                </a:gridCol>
                <a:gridCol w="1296341">
                  <a:extLst>
                    <a:ext uri="{9D8B030D-6E8A-4147-A177-3AD203B41FA5}">
                      <a16:colId xmlns:a16="http://schemas.microsoft.com/office/drawing/2014/main" val="1266500310"/>
                    </a:ext>
                  </a:extLst>
                </a:gridCol>
                <a:gridCol w="1402980">
                  <a:extLst>
                    <a:ext uri="{9D8B030D-6E8A-4147-A177-3AD203B41FA5}">
                      <a16:colId xmlns:a16="http://schemas.microsoft.com/office/drawing/2014/main" val="2705596763"/>
                    </a:ext>
                  </a:extLst>
                </a:gridCol>
              </a:tblGrid>
              <a:tr h="76435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519680" algn="l"/>
                        </a:tabLst>
                      </a:pPr>
                      <a:r>
                        <a:rPr lang="en-US" sz="1900" b="0" kern="100" cap="none" spc="0">
                          <a:solidFill>
                            <a:schemeClr val="bg1"/>
                          </a:solidFill>
                          <a:effectLst/>
                        </a:rPr>
                        <a:t>Model</a:t>
                      </a:r>
                      <a:endParaRPr lang="en-US" sz="1900" b="0" kern="100" cap="none" spc="0">
                        <a:solidFill>
                          <a:schemeClr val="bg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5070" marR="145070" marT="12158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519680" algn="l"/>
                        </a:tabLst>
                      </a:pPr>
                      <a:r>
                        <a:rPr lang="en-US" sz="1900" b="0" kern="100" cap="none" spc="0">
                          <a:solidFill>
                            <a:schemeClr val="bg1"/>
                          </a:solidFill>
                          <a:effectLst/>
                        </a:rPr>
                        <a:t>True Positive</a:t>
                      </a:r>
                      <a:endParaRPr lang="en-US" sz="1900" b="0" kern="100" cap="none" spc="0">
                        <a:solidFill>
                          <a:schemeClr val="bg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5070" marR="145070" marT="12158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519680" algn="l"/>
                        </a:tabLst>
                      </a:pPr>
                      <a:r>
                        <a:rPr lang="en-US" sz="1900" b="0" kern="100" cap="none" spc="0">
                          <a:solidFill>
                            <a:schemeClr val="bg1"/>
                          </a:solidFill>
                          <a:effectLst/>
                        </a:rPr>
                        <a:t>True Negative</a:t>
                      </a:r>
                      <a:endParaRPr lang="en-US" sz="1900" b="0" kern="100" cap="none" spc="0">
                        <a:solidFill>
                          <a:schemeClr val="bg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5070" marR="145070" marT="12158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519680" algn="l"/>
                        </a:tabLst>
                      </a:pPr>
                      <a:r>
                        <a:rPr lang="en-US" sz="1900" b="0" kern="100" cap="none" spc="0">
                          <a:solidFill>
                            <a:schemeClr val="bg1"/>
                          </a:solidFill>
                          <a:effectLst/>
                        </a:rPr>
                        <a:t>False Positive</a:t>
                      </a:r>
                      <a:endParaRPr lang="en-US" sz="1900" b="0" kern="100" cap="none" spc="0">
                        <a:solidFill>
                          <a:schemeClr val="bg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5070" marR="145070" marT="12158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519680" algn="l"/>
                        </a:tabLst>
                      </a:pPr>
                      <a:r>
                        <a:rPr lang="en-US" sz="1900" b="0" kern="100" cap="none" spc="0">
                          <a:solidFill>
                            <a:schemeClr val="bg1"/>
                          </a:solidFill>
                          <a:effectLst/>
                        </a:rPr>
                        <a:t>False Negative</a:t>
                      </a:r>
                      <a:endParaRPr lang="en-US" sz="1900" b="0" kern="100" cap="none" spc="0">
                        <a:solidFill>
                          <a:schemeClr val="bg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5070" marR="145070" marT="12158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8919006"/>
                  </a:ext>
                </a:extLst>
              </a:tr>
              <a:tr h="67949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519680" algn="l"/>
                        </a:tabLst>
                      </a:pPr>
                      <a:r>
                        <a:rPr lang="en-US" sz="1600" b="1" kern="100" cap="none" spc="0" dirty="0">
                          <a:solidFill>
                            <a:schemeClr val="tx1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Logistic Regression</a:t>
                      </a:r>
                    </a:p>
                  </a:txBody>
                  <a:tcPr marL="145070" marR="145070" marT="121580" marB="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solidFill>
                      <a:srgbClr val="F2F2F2">
                        <a:alpha val="4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519680" algn="l"/>
                        </a:tabLst>
                      </a:pPr>
                      <a:r>
                        <a:rPr lang="en-US" sz="1600" kern="100" cap="none" spc="0" dirty="0">
                          <a:solidFill>
                            <a:schemeClr val="tx1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13863</a:t>
                      </a:r>
                    </a:p>
                  </a:txBody>
                  <a:tcPr marL="145070" marR="145070" marT="121580" marB="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solidFill>
                      <a:srgbClr val="F2F2F2">
                        <a:alpha val="4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519680" algn="l"/>
                        </a:tabLst>
                      </a:pPr>
                      <a:r>
                        <a:rPr lang="en-US" sz="1600" kern="100" cap="none" spc="0" dirty="0">
                          <a:solidFill>
                            <a:schemeClr val="tx1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811650</a:t>
                      </a:r>
                    </a:p>
                  </a:txBody>
                  <a:tcPr marL="145070" marR="145070" marT="121580" marB="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solidFill>
                      <a:srgbClr val="F2F2F2">
                        <a:alpha val="4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519680" algn="l"/>
                        </a:tabLst>
                      </a:pPr>
                      <a:r>
                        <a:rPr lang="en-US" sz="1600" kern="100" cap="none" spc="0" dirty="0">
                          <a:solidFill>
                            <a:schemeClr val="tx1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721379</a:t>
                      </a:r>
                    </a:p>
                  </a:txBody>
                  <a:tcPr marL="145070" marR="145070" marT="121580" marB="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solidFill>
                      <a:srgbClr val="F2F2F2">
                        <a:alpha val="4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519680" algn="l"/>
                        </a:tabLst>
                      </a:pPr>
                      <a:r>
                        <a:rPr lang="en-US" sz="1600" kern="100" cap="none" spc="0" dirty="0">
                          <a:solidFill>
                            <a:schemeClr val="tx1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4276</a:t>
                      </a:r>
                    </a:p>
                  </a:txBody>
                  <a:tcPr marL="145070" marR="145070" marT="121580" marB="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solidFill>
                      <a:srgbClr val="F2F2F2">
                        <a:alpha val="4509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0170170"/>
                  </a:ext>
                </a:extLst>
              </a:tr>
              <a:tr h="67949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519680" algn="l"/>
                        </a:tabLst>
                      </a:pPr>
                      <a:r>
                        <a:rPr lang="en-US" sz="1600" b="1" kern="100" cap="none" spc="0" dirty="0">
                          <a:solidFill>
                            <a:schemeClr val="tx1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Decision tree</a:t>
                      </a:r>
                    </a:p>
                  </a:txBody>
                  <a:tcPr marL="145070" marR="145070" marT="121580" marB="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519680" algn="l"/>
                        </a:tabLst>
                      </a:pPr>
                      <a:r>
                        <a:rPr lang="en-US" sz="1600" kern="100" cap="none" spc="0" dirty="0">
                          <a:solidFill>
                            <a:schemeClr val="tx1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10585</a:t>
                      </a:r>
                    </a:p>
                  </a:txBody>
                  <a:tcPr marL="145070" marR="145070" marT="121580" marB="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519680" algn="l"/>
                        </a:tabLst>
                      </a:pPr>
                      <a:r>
                        <a:rPr lang="en-US" sz="1600" kern="100" cap="none" spc="0" dirty="0">
                          <a:solidFill>
                            <a:schemeClr val="tx1"/>
                          </a:solidFill>
                          <a:effectLst/>
                        </a:rPr>
                        <a:t>1.2e+06</a:t>
                      </a:r>
                      <a:endParaRPr lang="en-US" sz="1600" kern="100" cap="none" spc="0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5070" marR="145070" marT="121580" marB="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519680" algn="l"/>
                        </a:tabLst>
                      </a:pPr>
                      <a:r>
                        <a:rPr lang="en-US" sz="1600" kern="100" cap="none" spc="0" dirty="0">
                          <a:solidFill>
                            <a:schemeClr val="tx1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311410</a:t>
                      </a:r>
                    </a:p>
                  </a:txBody>
                  <a:tcPr marL="145070" marR="145070" marT="121580" marB="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519680" algn="l"/>
                        </a:tabLst>
                      </a:pPr>
                      <a:r>
                        <a:rPr lang="en-US" sz="1600" kern="100" cap="none" spc="0" dirty="0">
                          <a:solidFill>
                            <a:schemeClr val="tx1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7154</a:t>
                      </a:r>
                    </a:p>
                  </a:txBody>
                  <a:tcPr marL="145070" marR="145070" marT="121580" marB="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>
                        <a:alpha val="3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5257411"/>
                  </a:ext>
                </a:extLst>
              </a:tr>
              <a:tr h="67949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519680" algn="l"/>
                        </a:tabLst>
                      </a:pPr>
                      <a:r>
                        <a:rPr lang="en-US" sz="1600" b="1" kern="100" cap="none" spc="0" dirty="0">
                          <a:solidFill>
                            <a:schemeClr val="tx1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Random Forest</a:t>
                      </a:r>
                    </a:p>
                  </a:txBody>
                  <a:tcPr marL="145070" marR="145070" marT="121580" marB="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BFBFBF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519680" algn="l"/>
                        </a:tabLst>
                      </a:pPr>
                      <a:r>
                        <a:rPr lang="en-US" sz="1600" kern="100" cap="none" spc="0" dirty="0">
                          <a:solidFill>
                            <a:schemeClr val="tx1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11301</a:t>
                      </a:r>
                    </a:p>
                  </a:txBody>
                  <a:tcPr marL="145070" marR="145070" marT="121580" marB="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BFBFBF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519680" algn="l"/>
                        </a:tabLst>
                      </a:pPr>
                      <a:r>
                        <a:rPr lang="en-US" sz="1600" kern="100" cap="none" spc="0" dirty="0">
                          <a:solidFill>
                            <a:schemeClr val="tx1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1.1e+06</a:t>
                      </a:r>
                    </a:p>
                  </a:txBody>
                  <a:tcPr marL="145070" marR="145070" marT="121580" marB="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BFBFBF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519680" algn="l"/>
                        </a:tabLst>
                      </a:pPr>
                      <a:r>
                        <a:rPr lang="en-US" sz="1600" kern="100" cap="none" spc="0" dirty="0">
                          <a:solidFill>
                            <a:schemeClr val="tx1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433485</a:t>
                      </a:r>
                    </a:p>
                  </a:txBody>
                  <a:tcPr marL="145070" marR="145070" marT="121580" marB="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BFBFBF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519680" algn="l"/>
                        </a:tabLst>
                      </a:pPr>
                      <a:r>
                        <a:rPr lang="en-US" sz="1600" kern="100" cap="none" spc="0" dirty="0">
                          <a:solidFill>
                            <a:schemeClr val="tx1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6838</a:t>
                      </a:r>
                    </a:p>
                  </a:txBody>
                  <a:tcPr marL="145070" marR="145070" marT="121580" marB="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BFBFBF">
                        <a:alpha val="3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22578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903134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579E3846-8D0B-B14A-817A-7FAC9DDAB4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D6B466-8BA4-B72A-84AC-0EDE04A500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49" y="561976"/>
            <a:ext cx="9316410" cy="966393"/>
          </a:xfrm>
        </p:spPr>
        <p:txBody>
          <a:bodyPr>
            <a:noAutofit/>
          </a:bodyPr>
          <a:lstStyle/>
          <a:p>
            <a:r>
              <a:rPr lang="en-US" dirty="0"/>
              <a:t>Decision Tree- Classification Reports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430E40-9B33-1AF2-2459-B25F5DAE56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150" y="1828800"/>
            <a:ext cx="3873500" cy="4895849"/>
          </a:xfrm>
        </p:spPr>
        <p:txBody>
          <a:bodyPr>
            <a:normAutofit/>
          </a:bodyPr>
          <a:lstStyle/>
          <a:p>
            <a:pPr marL="0" marR="0" indent="0">
              <a:spcBef>
                <a:spcPts val="0"/>
              </a:spcBef>
              <a:spcAft>
                <a:spcPts val="800"/>
              </a:spcAft>
              <a:buNone/>
              <a:tabLst>
                <a:tab pos="2519680" algn="l"/>
              </a:tabLst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Classification Report of Decision Tree Classifier model showed,</a:t>
            </a:r>
          </a:p>
          <a:p>
            <a:pPr marR="0"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v"/>
              <a:tabLst>
                <a:tab pos="2519680" algn="l"/>
              </a:tabLst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precision and f1 scores of non dominant class was less than the scores for the dominant class.</a:t>
            </a:r>
          </a:p>
          <a:p>
            <a:pPr marL="0" marR="0" indent="0">
              <a:spcBef>
                <a:spcPts val="0"/>
              </a:spcBef>
              <a:spcAft>
                <a:spcPts val="800"/>
              </a:spcAft>
              <a:buNone/>
              <a:tabLst>
                <a:tab pos="2519680" algn="l"/>
              </a:tabLst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Cross 19">
            <a:extLst>
              <a:ext uri="{FF2B5EF4-FFF2-40B4-BE49-F238E27FC236}">
                <a16:creationId xmlns:a16="http://schemas.microsoft.com/office/drawing/2014/main" id="{BE50E7BE-734F-224D-B03E-074DE1D124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7667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CA5172B-100A-154D-8648-280629D67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EC584E-F391-8E90-2A1C-A257AB926F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7836" y="1757129"/>
            <a:ext cx="5743977" cy="3343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8346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50711-18AF-1D72-1595-6908505560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7106" y="314328"/>
            <a:ext cx="8035342" cy="606512"/>
          </a:xfrm>
        </p:spPr>
        <p:txBody>
          <a:bodyPr>
            <a:normAutofit fontScale="90000"/>
          </a:bodyPr>
          <a:lstStyle/>
          <a:p>
            <a:r>
              <a:rPr lang="en-US" sz="4400" dirty="0"/>
              <a:t>Model Evaluation ROC curve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A05884-DD76-4FF4-F424-CA4A2F7506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1340" y="1285874"/>
            <a:ext cx="4910285" cy="5436897"/>
          </a:xfrm>
        </p:spPr>
        <p:txBody>
          <a:bodyPr>
            <a:normAutofit fontScale="85000" lnSpcReduction="10000"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32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The graph proves that the diagnostic ability of decision tree</a:t>
            </a:r>
            <a:r>
              <a:rPr lang="en-US" sz="3200" kern="100" dirty="0"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32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model is good. </a:t>
            </a:r>
          </a:p>
          <a:p>
            <a:endParaRPr lang="en-US" sz="3200" kern="100" dirty="0">
              <a:effectLst/>
              <a:latin typeface="Arial" panose="020B06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32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The area under the curve value is 0.7. </a:t>
            </a:r>
          </a:p>
          <a:p>
            <a:endParaRPr lang="en-US" sz="3200" kern="100" dirty="0">
              <a:latin typeface="Arial" panose="020B06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3200" kern="100" dirty="0"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I</a:t>
            </a:r>
            <a:r>
              <a:rPr lang="en-US" sz="32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t shows that the Dt model can rank a randomly positive instance higher than a randomly negative instance.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C08CC4-9AD5-5AAF-3315-63825D4F09C9}"/>
              </a:ext>
            </a:extLst>
          </p:cNvPr>
          <p:cNvSpPr txBox="1"/>
          <p:nvPr/>
        </p:nvSpPr>
        <p:spPr>
          <a:xfrm>
            <a:off x="7692667" y="734025"/>
            <a:ext cx="2279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Decision Tree ROC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EE99126-30C1-3792-4E6F-CFB02CA240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5944" y="1023870"/>
            <a:ext cx="6472209" cy="5834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3676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F367E596-6364-884D-8ECA-DABD757BD2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3D rendering of game pieces tied together with a rope">
            <a:extLst>
              <a:ext uri="{FF2B5EF4-FFF2-40B4-BE49-F238E27FC236}">
                <a16:creationId xmlns:a16="http://schemas.microsoft.com/office/drawing/2014/main" id="{CB97B13A-CCB5-6946-E44A-120457CD9AB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5000"/>
          <a:stretch/>
        </p:blipFill>
        <p:spPr>
          <a:xfrm>
            <a:off x="0" y="10"/>
            <a:ext cx="12191980" cy="6857990"/>
          </a:xfrm>
          <a:prstGeom prst="rect">
            <a:avLst/>
          </a:prstGeom>
        </p:spPr>
      </p:pic>
      <p:sp>
        <p:nvSpPr>
          <p:cNvPr id="28" name="Rectangle">
            <a:extLst>
              <a:ext uri="{FF2B5EF4-FFF2-40B4-BE49-F238E27FC236}">
                <a16:creationId xmlns:a16="http://schemas.microsoft.com/office/drawing/2014/main" id="{6C7511A4-6FBF-0246-AB44-3B819A707D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0549940" cy="6858000"/>
          </a:xfrm>
          <a:prstGeom prst="rect">
            <a:avLst/>
          </a:prstGeom>
          <a:gradFill flip="none" rotWithShape="1">
            <a:gsLst>
              <a:gs pos="32000">
                <a:schemeClr val="bg1">
                  <a:alpha val="67000"/>
                </a:schemeClr>
              </a:gs>
              <a:gs pos="0">
                <a:schemeClr val="bg1">
                  <a:alpha val="55000"/>
                </a:schemeClr>
              </a:gs>
              <a:gs pos="99000">
                <a:schemeClr val="bg1">
                  <a:alpha val="5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/>
            <a:endParaRPr sz="2600" cap="all" dirty="0">
              <a:solidFill>
                <a:srgbClr val="FFFFFF"/>
              </a:solidFill>
              <a:sym typeface="Avenir Next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7857F1F-17F7-9144-8BBA-AD63FC0AA6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98C12E-531D-C500-B210-3025ADA3C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49" y="1204721"/>
            <a:ext cx="8267296" cy="87699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kern="1200" spc="-15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Model Selection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D617A5-D9DE-DCE9-B7A8-98438BA01B96}"/>
              </a:ext>
            </a:extLst>
          </p:cNvPr>
          <p:cNvSpPr txBox="1"/>
          <p:nvPr/>
        </p:nvSpPr>
        <p:spPr>
          <a:xfrm>
            <a:off x="565149" y="2691638"/>
            <a:ext cx="8987167" cy="31885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8600" indent="-457200"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The best model is the Decision Tree Model</a:t>
            </a:r>
          </a:p>
          <a:p>
            <a:pPr>
              <a:spcAft>
                <a:spcPts val="600"/>
              </a:spcAft>
            </a:pP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Cross 31">
            <a:extLst>
              <a:ext uri="{FF2B5EF4-FFF2-40B4-BE49-F238E27FC236}">
                <a16:creationId xmlns:a16="http://schemas.microsoft.com/office/drawing/2014/main" id="{8D56D3E8-B102-DF4E-8F6F-48B290222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42508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2153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579E3846-8D0B-B14A-817A-7FAC9DDAB4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921E10-9C80-567F-7C56-04D16C0A5F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6225" y="1362075"/>
            <a:ext cx="4200525" cy="5143500"/>
          </a:xfr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sz="2800" dirty="0"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Flight </a:t>
            </a:r>
            <a:r>
              <a:rPr lang="en-US" sz="28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cancellations does not only waste </a:t>
            </a:r>
            <a:r>
              <a:rPr lang="en-US" sz="2800" dirty="0"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the time of travelers it may also make them lose money due to missed </a:t>
            </a:r>
            <a:r>
              <a:rPr lang="en-US" sz="28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cruises, prepaid hotel rooms, increased parking fees, cancellation or postponement of business trips and additional cost of unplanned air tickets.</a:t>
            </a:r>
          </a:p>
          <a:p>
            <a:pPr>
              <a:lnSpc>
                <a:spcPct val="90000"/>
              </a:lnSpc>
            </a:pPr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91F591-C37F-FF32-57FC-FF6B0D344A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/>
        </p:blipFill>
        <p:spPr>
          <a:xfrm>
            <a:off x="4699688" y="1727466"/>
            <a:ext cx="6518645" cy="3666737"/>
          </a:xfrm>
          <a:prstGeom prst="rect">
            <a:avLst/>
          </a:prstGeom>
        </p:spPr>
      </p:pic>
      <p:sp>
        <p:nvSpPr>
          <p:cNvPr id="40" name="Cross 39">
            <a:extLst>
              <a:ext uri="{FF2B5EF4-FFF2-40B4-BE49-F238E27FC236}">
                <a16:creationId xmlns:a16="http://schemas.microsoft.com/office/drawing/2014/main" id="{BE50E7BE-734F-224D-B03E-074DE1D124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7667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DCA5172B-100A-154D-8648-280629D67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6765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6CA2C65D-0168-1245-86C8-62A8A6F7B8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55E9273-3717-C94C-9BFF-75E87E47C4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6FFE80-AFE0-338B-DABF-5B87E1D666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7104" y="263670"/>
            <a:ext cx="6518651" cy="88290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400" dirty="0"/>
              <a:t>Decision Tree Model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1F436BA-B953-302D-34DB-9A963C29E3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6181" y="1916348"/>
            <a:ext cx="3618567" cy="4512731"/>
          </a:xfrm>
        </p:spPr>
        <p:txBody>
          <a:bodyPr>
            <a:normAutofit/>
          </a:bodyPr>
          <a:lstStyle/>
          <a:p>
            <a:r>
              <a:rPr lang="en-US" sz="36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The most important features of the Dt model are </a:t>
            </a:r>
            <a:r>
              <a:rPr lang="en-US" sz="3600" kern="100" dirty="0"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year, month and</a:t>
            </a:r>
          </a:p>
          <a:p>
            <a:r>
              <a:rPr lang="en-US" sz="3600" kern="100" dirty="0">
                <a:latin typeface="Arial" panose="020B0604020202020204" pitchFamily="34" charset="0"/>
                <a:cs typeface="Arial" panose="020B0604020202020204" pitchFamily="34" charset="0"/>
              </a:rPr>
              <a:t>Delta Airlines</a:t>
            </a:r>
            <a:endParaRPr lang="en-US" dirty="0"/>
          </a:p>
        </p:txBody>
      </p:sp>
      <p:sp>
        <p:nvSpPr>
          <p:cNvPr id="27" name="Cross 26">
            <a:extLst>
              <a:ext uri="{FF2B5EF4-FFF2-40B4-BE49-F238E27FC236}">
                <a16:creationId xmlns:a16="http://schemas.microsoft.com/office/drawing/2014/main" id="{9BA6F386-E5BF-4C49-AC0B-6772CD313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74749" y="5624450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5288D7-E9BB-A725-3DF6-6EBE588B2E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6168" y="1242811"/>
            <a:ext cx="7265831" cy="5563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6931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9" name="Rectangle 58">
            <a:extLst>
              <a:ext uri="{FF2B5EF4-FFF2-40B4-BE49-F238E27FC236}">
                <a16:creationId xmlns:a16="http://schemas.microsoft.com/office/drawing/2014/main" id="{579E3846-8D0B-B14A-817A-7FAC9DDAB4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731DDC-8F12-7CFA-852D-1E2F3F02F5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49" y="107004"/>
            <a:ext cx="4114799" cy="150778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kern="1200" spc="-15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MODEL LIMITATION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3F4AC0-48D7-9A8A-F0BB-F8AFAD583EFE}"/>
              </a:ext>
            </a:extLst>
          </p:cNvPr>
          <p:cNvSpPr txBox="1"/>
          <p:nvPr/>
        </p:nvSpPr>
        <p:spPr>
          <a:xfrm>
            <a:off x="184826" y="1721795"/>
            <a:ext cx="4831984" cy="4893014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/>
          <a:p>
            <a:pPr>
              <a:spcAft>
                <a:spcPts val="600"/>
              </a:spcAft>
            </a:pP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7150" indent="-285750"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Dt Model found 7154 false negatives.</a:t>
            </a:r>
          </a:p>
          <a:p>
            <a:pPr marL="57150" indent="-285750">
              <a:spcAft>
                <a:spcPts val="600"/>
              </a:spcAft>
              <a:buFont typeface="Wingdings" panose="05000000000000000000" pitchFamily="2" charset="2"/>
              <a:buChar char="v"/>
            </a:pP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7150" indent="-285750"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Highest False negatives compared to the other models</a:t>
            </a:r>
          </a:p>
          <a:p>
            <a:pPr>
              <a:spcAft>
                <a:spcPts val="600"/>
              </a:spcAft>
            </a:pP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7150" indent="-285750"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False negatives mean that model will wrongly predict flight cancellations in these </a:t>
            </a:r>
          </a:p>
          <a:p>
            <a:pPr>
              <a:spcAft>
                <a:spcPts val="600"/>
              </a:spcAft>
            </a:pP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7150" indent="-285750"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This defeats the objective of this project</a:t>
            </a:r>
          </a:p>
          <a:p>
            <a:pPr indent="-228600">
              <a:spcAft>
                <a:spcPts val="600"/>
              </a:spcAft>
              <a:buFont typeface="System Font Regular"/>
              <a:buChar char="–"/>
            </a:pPr>
            <a:endParaRPr lang="en-US" dirty="0"/>
          </a:p>
        </p:txBody>
      </p:sp>
      <p:pic>
        <p:nvPicPr>
          <p:cNvPr id="5" name="Picture 4" descr="Close-up of hopscotch on a sidewalk">
            <a:extLst>
              <a:ext uri="{FF2B5EF4-FFF2-40B4-BE49-F238E27FC236}">
                <a16:creationId xmlns:a16="http://schemas.microsoft.com/office/drawing/2014/main" id="{E54C064A-E7F7-3080-D9F2-DC1A3B5EC44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713" r="17467" b="-1"/>
          <a:stretch/>
        </p:blipFill>
        <p:spPr>
          <a:xfrm>
            <a:off x="5224242" y="10"/>
            <a:ext cx="6967758" cy="6857990"/>
          </a:xfrm>
          <a:prstGeom prst="rect">
            <a:avLst/>
          </a:prstGeom>
        </p:spPr>
      </p:pic>
      <p:sp>
        <p:nvSpPr>
          <p:cNvPr id="60" name="Cross 59">
            <a:extLst>
              <a:ext uri="{FF2B5EF4-FFF2-40B4-BE49-F238E27FC236}">
                <a16:creationId xmlns:a16="http://schemas.microsoft.com/office/drawing/2014/main" id="{EAB1217A-7C36-3A41-8536-BC68C45210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16810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DCA5172B-100A-154D-8648-280629D67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63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579E3846-8D0B-B14A-817A-7FAC9DDAB4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EC00A9-A785-8DBA-69E7-C5FD78D831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49" y="759854"/>
            <a:ext cx="7712076" cy="991673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kern="1200" spc="-15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MODEL IMPROVEMENT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5F9C6D-B0BD-3004-F328-DC8F7AACF6C3}"/>
              </a:ext>
            </a:extLst>
          </p:cNvPr>
          <p:cNvSpPr txBox="1"/>
          <p:nvPr/>
        </p:nvSpPr>
        <p:spPr>
          <a:xfrm>
            <a:off x="565150" y="1957588"/>
            <a:ext cx="4522163" cy="4643237"/>
          </a:xfrm>
          <a:prstGeom prst="rect">
            <a:avLst/>
          </a:prstGeom>
        </p:spPr>
        <p:txBody>
          <a:bodyPr vert="horz" lIns="91440" tIns="45720" rIns="91440" bIns="45720" rtlCol="0">
            <a:normAutofit fontScale="25000" lnSpcReduction="20000"/>
          </a:bodyPr>
          <a:lstStyle/>
          <a:p>
            <a:pPr marL="742950" indent="-285750"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sz="6700" dirty="0">
                <a:latin typeface="Arial" panose="020B0604020202020204" pitchFamily="34" charset="0"/>
                <a:cs typeface="Arial" panose="020B0604020202020204" pitchFamily="34" charset="0"/>
              </a:rPr>
              <a:t>Model threshold line must be reduced to allow more false positives than false negatives</a:t>
            </a:r>
          </a:p>
          <a:p>
            <a:pPr marL="457200">
              <a:spcAft>
                <a:spcPts val="600"/>
              </a:spcAft>
            </a:pPr>
            <a:endParaRPr lang="en-US" sz="6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indent="-285750"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sz="6700" dirty="0">
                <a:latin typeface="Arial" panose="020B0604020202020204" pitchFamily="34" charset="0"/>
                <a:cs typeface="Arial" panose="020B0604020202020204" pitchFamily="34" charset="0"/>
              </a:rPr>
              <a:t>The effects of false positives will not lead to worse outcomes than false negatives</a:t>
            </a:r>
          </a:p>
          <a:p>
            <a:pPr marL="457200">
              <a:spcAft>
                <a:spcPts val="600"/>
              </a:spcAft>
            </a:pPr>
            <a:endParaRPr lang="en-US" sz="6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indent="-285750"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sz="6700" dirty="0">
                <a:latin typeface="Arial" panose="020B0604020202020204" pitchFamily="34" charset="0"/>
                <a:cs typeface="Arial" panose="020B0604020202020204" pitchFamily="34" charset="0"/>
              </a:rPr>
              <a:t>Threshold line reduced to 0.01.</a:t>
            </a:r>
          </a:p>
          <a:p>
            <a:pPr marL="742950" indent="-285750">
              <a:spcAft>
                <a:spcPts val="600"/>
              </a:spcAft>
              <a:buFont typeface="Wingdings" panose="05000000000000000000" pitchFamily="2" charset="2"/>
              <a:buChar char="v"/>
            </a:pPr>
            <a:endParaRPr lang="en-US" sz="6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indent="-285750"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sz="6700" dirty="0">
                <a:latin typeface="Arial" panose="020B0604020202020204" pitchFamily="34" charset="0"/>
                <a:cs typeface="Arial" panose="020B0604020202020204" pitchFamily="34" charset="0"/>
              </a:rPr>
              <a:t>This caused False negatives to reduce to 0 and false positive to increase to from the initial 311410 to 1.2e+06</a:t>
            </a:r>
          </a:p>
          <a:p>
            <a:pPr indent="-228600">
              <a:spcAft>
                <a:spcPts val="600"/>
              </a:spcAft>
              <a:buFont typeface="System Font Regular"/>
              <a:buChar char="–"/>
            </a:pPr>
            <a:endParaRPr lang="en-US" dirty="0"/>
          </a:p>
        </p:txBody>
      </p:sp>
      <p:sp>
        <p:nvSpPr>
          <p:cNvPr id="42" name="Cross 41">
            <a:extLst>
              <a:ext uri="{FF2B5EF4-FFF2-40B4-BE49-F238E27FC236}">
                <a16:creationId xmlns:a16="http://schemas.microsoft.com/office/drawing/2014/main" id="{BE50E7BE-734F-224D-B03E-074DE1D124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7667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DCA5172B-100A-154D-8648-280629D67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DE15E56-DA40-6F3F-4FB4-8FE6A88E66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3064" y="1957588"/>
            <a:ext cx="6423785" cy="4900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0347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D227D51-204B-ED48-AF9A-0BE9633FE0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24243" y="1096772"/>
            <a:ext cx="6503180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ross 11">
            <a:extLst>
              <a:ext uri="{FF2B5EF4-FFF2-40B4-BE49-F238E27FC236}">
                <a16:creationId xmlns:a16="http://schemas.microsoft.com/office/drawing/2014/main" id="{57A23F45-CDAE-8A40-8DE7-92A0BBC119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16811" y="5624450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8546383-CCC4-544B-B0D8-DE78DE39B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6CA2C65D-0168-1245-86C8-62A8A6F7B8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ED85C2-8986-A9E2-F781-1E6C2FD4D7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87170" y="1625608"/>
            <a:ext cx="4131436" cy="567936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US" kern="1200" spc="-15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New Roc For Decision Tree Model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24EF4C9-F2D6-2E27-D1DE-7CED278A35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r="-1" b="1586"/>
          <a:stretch/>
        </p:blipFill>
        <p:spPr>
          <a:xfrm>
            <a:off x="464577" y="1096772"/>
            <a:ext cx="6098032" cy="5761228"/>
          </a:xfrm>
          <a:prstGeom prst="rect">
            <a:avLst/>
          </a:prstGeom>
        </p:spPr>
      </p:pic>
      <p:sp>
        <p:nvSpPr>
          <p:cNvPr id="18" name="Cross 17">
            <a:extLst>
              <a:ext uri="{FF2B5EF4-FFF2-40B4-BE49-F238E27FC236}">
                <a16:creationId xmlns:a16="http://schemas.microsoft.com/office/drawing/2014/main" id="{D6F182EB-F44A-974A-9658-0DE4252E40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55177" y="5624450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6685E0E-0D11-CD46-BE7F-9339AAD814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3666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58EC5B-F8A0-A18F-789F-5DB999117AA9}"/>
              </a:ext>
            </a:extLst>
          </p:cNvPr>
          <p:cNvSpPr txBox="1"/>
          <p:nvPr/>
        </p:nvSpPr>
        <p:spPr>
          <a:xfrm>
            <a:off x="7315200" y="2633730"/>
            <a:ext cx="368335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Area under the curve increased from 0.70 to 0.79</a:t>
            </a:r>
          </a:p>
        </p:txBody>
      </p:sp>
    </p:spTree>
    <p:extLst>
      <p:ext uri="{BB962C8B-B14F-4D97-AF65-F5344CB8AC3E}">
        <p14:creationId xmlns:p14="http://schemas.microsoft.com/office/powerpoint/2010/main" val="33294260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9F291BE0-7A7E-D04F-974F-9F4577FB2F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3735" y="1096772"/>
            <a:ext cx="5571066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Cross 41">
            <a:extLst>
              <a:ext uri="{FF2B5EF4-FFF2-40B4-BE49-F238E27FC236}">
                <a16:creationId xmlns:a16="http://schemas.microsoft.com/office/drawing/2014/main" id="{BD33FF1F-6094-0B4A-A3E4-6B0D9283DB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29484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B78A6D9C-C7A5-414B-8CB7-E31470D7D2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579E3846-8D0B-B14A-817A-7FAC9DDAB4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Pen placed on top of a signature line">
            <a:extLst>
              <a:ext uri="{FF2B5EF4-FFF2-40B4-BE49-F238E27FC236}">
                <a16:creationId xmlns:a16="http://schemas.microsoft.com/office/drawing/2014/main" id="{0F724269-401A-CFB4-2A42-79D327FF59F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9169" r="-1" b="-1"/>
          <a:stretch/>
        </p:blipFill>
        <p:spPr>
          <a:xfrm>
            <a:off x="1764" y="10"/>
            <a:ext cx="5222474" cy="6857990"/>
          </a:xfrm>
          <a:prstGeom prst="rect">
            <a:avLst/>
          </a:prstGeom>
        </p:spPr>
      </p:pic>
      <p:sp>
        <p:nvSpPr>
          <p:cNvPr id="48" name="Rectangle">
            <a:extLst>
              <a:ext uri="{FF2B5EF4-FFF2-40B4-BE49-F238E27FC236}">
                <a16:creationId xmlns:a16="http://schemas.microsoft.com/office/drawing/2014/main" id="{012D3DE8-D97E-7C4A-A951-51BC926713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1096772"/>
            <a:ext cx="5222474" cy="5761228"/>
          </a:xfrm>
          <a:prstGeom prst="rect">
            <a:avLst/>
          </a:prstGeom>
          <a:gradFill flip="none" rotWithShape="1">
            <a:gsLst>
              <a:gs pos="32000">
                <a:schemeClr val="tx1">
                  <a:alpha val="67000"/>
                </a:schemeClr>
              </a:gs>
              <a:gs pos="0">
                <a:schemeClr val="tx1">
                  <a:alpha val="55000"/>
                </a:schemeClr>
              </a:gs>
              <a:gs pos="99000">
                <a:schemeClr val="tx1">
                  <a:alpha val="5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/>
            <a:endParaRPr sz="2600" cap="all" dirty="0">
              <a:solidFill>
                <a:srgbClr val="FFFFFF"/>
              </a:solidFill>
              <a:sym typeface="Avenir Nex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6719EF-A9B5-B41D-0551-3C41D425BA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5149" y="1553972"/>
            <a:ext cx="4114800" cy="406493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4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Conclusion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43FFCE-CC8C-9F20-C13C-43176952E4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0" y="1216914"/>
            <a:ext cx="5530839" cy="5317236"/>
          </a:xfrm>
        </p:spPr>
        <p:txBody>
          <a:bodyPr vert="horz" lIns="91440" tIns="45720" rIns="91440" bIns="45720" rtlCol="0">
            <a:normAutofit fontScale="85000" lnSpcReduction="10000"/>
          </a:bodyPr>
          <a:lstStyle/>
          <a:p>
            <a:pPr marL="571500" indent="-342900">
              <a:buFont typeface="Wingdings" panose="05000000000000000000" pitchFamily="2" charset="2"/>
              <a:buChar char="v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Decision Tree Model is the best predictive model for flight cancellations.</a:t>
            </a:r>
          </a:p>
          <a:p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71500" indent="-342900">
              <a:buFont typeface="Wingdings" panose="05000000000000000000" pitchFamily="2" charset="2"/>
              <a:buChar char="v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The most important feature for this model are Year, Month and </a:t>
            </a:r>
            <a:r>
              <a:rPr lang="en-US" sz="3200">
                <a:latin typeface="Arial" panose="020B0604020202020204" pitchFamily="34" charset="0"/>
                <a:cs typeface="Arial" panose="020B0604020202020204" pitchFamily="34" charset="0"/>
              </a:rPr>
              <a:t>Delta Airlines.</a:t>
            </a:r>
          </a:p>
          <a:p>
            <a:pPr marL="228600"/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71500" indent="-342900">
              <a:buFont typeface="Wingdings" panose="05000000000000000000" pitchFamily="2" charset="2"/>
              <a:buChar char="v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Reducing threshold line to from default 0.5 to 0.01 improved model by reducing false negatives from 7154 to 0.</a:t>
            </a:r>
          </a:p>
          <a:p>
            <a:pPr indent="-228600">
              <a:buFont typeface="System Font Regular"/>
              <a:buChar char="–"/>
            </a:pPr>
            <a:endParaRPr lang="en-US" dirty="0"/>
          </a:p>
          <a:p>
            <a:pPr indent="-228600">
              <a:buFont typeface="System Font Regular"/>
              <a:buChar char="–"/>
            </a:pPr>
            <a:endParaRPr lang="en-US" dirty="0"/>
          </a:p>
        </p:txBody>
      </p:sp>
      <p:sp>
        <p:nvSpPr>
          <p:cNvPr id="50" name="Rectangle">
            <a:extLst>
              <a:ext uri="{FF2B5EF4-FFF2-40B4-BE49-F238E27FC236}">
                <a16:creationId xmlns:a16="http://schemas.microsoft.com/office/drawing/2014/main" id="{F9A7C64A-7759-E942-8BF4-90D7548722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22471" y="1096772"/>
            <a:ext cx="492517" cy="5761228"/>
          </a:xfrm>
          <a:prstGeom prst="rect">
            <a:avLst/>
          </a:prstGeom>
          <a:solidFill>
            <a:schemeClr val="bg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/>
            <a:endParaRPr sz="2600" cap="all" dirty="0">
              <a:solidFill>
                <a:srgbClr val="FFFFFF"/>
              </a:solidFill>
              <a:sym typeface="Avenir Next"/>
            </a:endParaRPr>
          </a:p>
        </p:txBody>
      </p:sp>
      <p:sp>
        <p:nvSpPr>
          <p:cNvPr id="52" name="Cross 51">
            <a:extLst>
              <a:ext uri="{FF2B5EF4-FFF2-40B4-BE49-F238E27FC236}">
                <a16:creationId xmlns:a16="http://schemas.microsoft.com/office/drawing/2014/main" id="{6E8F4613-F584-E34B-9CDA-FF05A0B4C6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16806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AC276E95-1B84-914C-B0C5-9FA0656197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073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14F048CC-17C9-B246-BF2A-29E51AD1C6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AB06BC-D4C7-C50C-FE80-31284319FDB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000" r="-1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3" name="Rectangle">
            <a:extLst>
              <a:ext uri="{FF2B5EF4-FFF2-40B4-BE49-F238E27FC236}">
                <a16:creationId xmlns:a16="http://schemas.microsoft.com/office/drawing/2014/main" id="{53C4D10E-16D3-5D49-A995-1FD27619A9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0549940" cy="6858000"/>
          </a:xfrm>
          <a:prstGeom prst="rect">
            <a:avLst/>
          </a:prstGeom>
          <a:gradFill flip="none" rotWithShape="1">
            <a:gsLst>
              <a:gs pos="32000">
                <a:schemeClr val="bg1">
                  <a:alpha val="67000"/>
                </a:schemeClr>
              </a:gs>
              <a:gs pos="0">
                <a:schemeClr val="bg1">
                  <a:alpha val="55000"/>
                </a:schemeClr>
              </a:gs>
              <a:gs pos="99000">
                <a:schemeClr val="bg1">
                  <a:alpha val="5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/>
            <a:endParaRPr sz="2600" cap="all" dirty="0">
              <a:solidFill>
                <a:srgbClr val="FFFFFF"/>
              </a:solidFill>
              <a:sym typeface="Avenir Next"/>
            </a:endParaRPr>
          </a:p>
        </p:txBody>
      </p:sp>
      <p:sp>
        <p:nvSpPr>
          <p:cNvPr id="25" name="Cross 24">
            <a:extLst>
              <a:ext uri="{FF2B5EF4-FFF2-40B4-BE49-F238E27FC236}">
                <a16:creationId xmlns:a16="http://schemas.microsoft.com/office/drawing/2014/main" id="{24124FF1-775D-AC4A-81D0-73FC0F54A6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42508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53E2C7F-F4FF-A94D-ACAE-82823EC88F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A884E5-0ABF-CF99-6A8F-19803709DA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7105" y="1625608"/>
            <a:ext cx="9084454" cy="1679567"/>
          </a:xfrm>
        </p:spPr>
        <p:txBody>
          <a:bodyPr>
            <a:normAutofit/>
          </a:bodyPr>
          <a:lstStyle/>
          <a:p>
            <a:r>
              <a:rPr lang="en-US" dirty="0"/>
              <a:t>Problem Statement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F83FB2-43B2-267D-9D4C-4245190B39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7105" y="3724276"/>
            <a:ext cx="10661470" cy="1295399"/>
          </a:xfrm>
        </p:spPr>
        <p:txBody>
          <a:bodyPr>
            <a:noAutofit/>
          </a:bodyPr>
          <a:lstStyle/>
          <a:p>
            <a:r>
              <a:rPr lang="en-US" sz="36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What tool can be used by air travelers to predict flight cancellations in advance?</a:t>
            </a: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06545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6CA2C65D-0168-1245-86C8-62A8A6F7B8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55E9273-3717-C94C-9BFF-75E87E47C4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F931C4-2C8D-76DD-618F-AA8098CEEA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7106" y="666750"/>
            <a:ext cx="3894376" cy="841501"/>
          </a:xfrm>
        </p:spPr>
        <p:txBody>
          <a:bodyPr>
            <a:normAutofit fontScale="90000"/>
          </a:bodyPr>
          <a:lstStyle/>
          <a:p>
            <a:r>
              <a:rPr lang="en-US" sz="6600" dirty="0"/>
              <a:t>Solution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0F8BDF-FDF6-FD33-A1C2-0EA18FA822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7106" y="1743075"/>
            <a:ext cx="3894376" cy="4286250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US" sz="28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Building a model that predicts flight cancellations will serve as an important tool used by air travelers to predict flight cancellations in advance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220ABB-127E-ADF9-8448-EC95FD49F6E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3777" b="-1"/>
          <a:stretch/>
        </p:blipFill>
        <p:spPr>
          <a:xfrm>
            <a:off x="5486709" y="1948815"/>
            <a:ext cx="5731624" cy="3224040"/>
          </a:xfrm>
          <a:prstGeom prst="rect">
            <a:avLst/>
          </a:prstGeom>
        </p:spPr>
      </p:pic>
      <p:sp>
        <p:nvSpPr>
          <p:cNvPr id="36" name="Cross 35">
            <a:extLst>
              <a:ext uri="{FF2B5EF4-FFF2-40B4-BE49-F238E27FC236}">
                <a16:creationId xmlns:a16="http://schemas.microsoft.com/office/drawing/2014/main" id="{5FA1B450-DB4E-404E-9C1C-703E4FCCF8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61776" y="5624450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4205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id="{9F291BE0-7A7E-D04F-974F-9F4577FB2F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3735" y="1096772"/>
            <a:ext cx="5571066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Cross 60">
            <a:extLst>
              <a:ext uri="{FF2B5EF4-FFF2-40B4-BE49-F238E27FC236}">
                <a16:creationId xmlns:a16="http://schemas.microsoft.com/office/drawing/2014/main" id="{BD33FF1F-6094-0B4A-A3E4-6B0D9283DB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29484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B78A6D9C-C7A5-414B-8CB7-E31470D7D2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65" name="Rectangle 64">
            <a:extLst>
              <a:ext uri="{FF2B5EF4-FFF2-40B4-BE49-F238E27FC236}">
                <a16:creationId xmlns:a16="http://schemas.microsoft.com/office/drawing/2014/main" id="{579E3846-8D0B-B14A-817A-7FAC9DDAB4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B36741-ADDF-3D09-0F25-9DE1C23BDD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97444" y="1204721"/>
            <a:ext cx="5029395" cy="144655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Data Sources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46C9E04-54AE-985D-E82F-223FC1E13A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97444" y="2193545"/>
            <a:ext cx="5337381" cy="4445380"/>
          </a:xfrm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1.The </a:t>
            </a:r>
            <a:r>
              <a:rPr lang="en-US" u="sng" dirty="0">
                <a:effectLst/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2015 Flight Delays and Cancellations (kaggle.com)</a:t>
            </a:r>
            <a:r>
              <a:rPr lang="en-US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downloaded from Kaggle. It has about three files airlines.csv, airports.csv and flights.csv</a:t>
            </a:r>
          </a:p>
          <a:p>
            <a:pPr indent="-228600">
              <a:lnSpc>
                <a:spcPct val="90000"/>
              </a:lnSpc>
              <a:buFont typeface="System Font Regular"/>
              <a:buChar char="–"/>
            </a:pPr>
            <a:endParaRPr lang="en-US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90000"/>
              </a:lnSpc>
            </a:pPr>
            <a:r>
              <a:rPr lang="en-US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2.airlinedelaycauses_DelayedFlights.csv also downloaded from Kaggle</a:t>
            </a:r>
          </a:p>
          <a:p>
            <a:pPr>
              <a:lnSpc>
                <a:spcPct val="90000"/>
              </a:lnSpc>
            </a:pPr>
            <a:endParaRPr lang="en-US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90000"/>
              </a:lnSpc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3.</a:t>
            </a:r>
            <a:r>
              <a:rPr lang="en-US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 supplementary dataset was downloaded from </a:t>
            </a:r>
            <a:r>
              <a:rPr lang="en-US" u="sng" dirty="0">
                <a:effectLst/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Open data @ </a:t>
            </a:r>
            <a:r>
              <a:rPr lang="en-US" u="sng" dirty="0" err="1">
                <a:effectLst/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OurAirports</a:t>
            </a:r>
            <a:endParaRPr lang="en-US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indent="-228600">
              <a:lnSpc>
                <a:spcPct val="90000"/>
              </a:lnSpc>
              <a:buFont typeface="System Font Regular"/>
              <a:buChar char="–"/>
            </a:pPr>
            <a:endParaRPr lang="en-US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indent="-228600">
              <a:lnSpc>
                <a:spcPct val="90000"/>
              </a:lnSpc>
              <a:buFont typeface="System Font Regular"/>
              <a:buChar char="–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3. S</a:t>
            </a:r>
            <a:r>
              <a:rPr lang="en-US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upplementary dataset was downloaded from </a:t>
            </a:r>
            <a:r>
              <a:rPr lang="en-US" u="sng" dirty="0">
                <a:effectLst/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Open data @ </a:t>
            </a:r>
            <a:r>
              <a:rPr lang="en-US" u="sng" dirty="0" err="1">
                <a:effectLst/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OurAirports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8" name="Picture 17" descr="Illuminated server room panel">
            <a:extLst>
              <a:ext uri="{FF2B5EF4-FFF2-40B4-BE49-F238E27FC236}">
                <a16:creationId xmlns:a16="http://schemas.microsoft.com/office/drawing/2014/main" id="{7D25B22B-4EFD-A514-32ED-22B2055A82B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4058" r="21396" b="2"/>
          <a:stretch/>
        </p:blipFill>
        <p:spPr>
          <a:xfrm>
            <a:off x="464577" y="1096772"/>
            <a:ext cx="5571066" cy="5761228"/>
          </a:xfrm>
          <a:prstGeom prst="rect">
            <a:avLst/>
          </a:prstGeom>
        </p:spPr>
      </p:pic>
      <p:sp>
        <p:nvSpPr>
          <p:cNvPr id="67" name="Cross 66">
            <a:extLst>
              <a:ext uri="{FF2B5EF4-FFF2-40B4-BE49-F238E27FC236}">
                <a16:creationId xmlns:a16="http://schemas.microsoft.com/office/drawing/2014/main" id="{B03A2784-BA75-004F-B24B-7793E15C25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28211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7280209F-8EA9-624E-AA74-5D3C40DCC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3666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750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E71D1-2D30-4B95-CA13-596CF4389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49" y="1"/>
            <a:ext cx="8267296" cy="1338606"/>
          </a:xfrm>
        </p:spPr>
        <p:txBody>
          <a:bodyPr>
            <a:normAutofit/>
          </a:bodyPr>
          <a:lstStyle/>
          <a:p>
            <a:r>
              <a:rPr lang="en-US" dirty="0"/>
              <a:t>Data Wrangling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1D56AE0B-2CE6-5017-9B23-643634BE087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66498979"/>
              </p:ext>
            </p:extLst>
          </p:nvPr>
        </p:nvGraphicFramePr>
        <p:xfrm>
          <a:off x="401163" y="942681"/>
          <a:ext cx="5773394" cy="57314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93A7ADC-C5B7-F616-CEAF-C3C734551F42}"/>
              </a:ext>
            </a:extLst>
          </p:cNvPr>
          <p:cNvSpPr/>
          <p:nvPr/>
        </p:nvSpPr>
        <p:spPr>
          <a:xfrm>
            <a:off x="6312640" y="1366887"/>
            <a:ext cx="5039610" cy="488308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/>
              <a:t>Resulting dataset </a:t>
            </a:r>
          </a:p>
          <a:p>
            <a:pPr algn="ctr"/>
            <a:r>
              <a:rPr lang="en-US" sz="4400" dirty="0" err="1"/>
              <a:t>fl_delay</a:t>
            </a:r>
            <a:endParaRPr lang="en-US" sz="4400" dirty="0"/>
          </a:p>
          <a:p>
            <a:pPr marL="0" marR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4400" kern="100" dirty="0"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571500" marR="0" indent="-57150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en-US" sz="44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7755837 rows </a:t>
            </a:r>
          </a:p>
          <a:p>
            <a:pPr marL="571500" marR="0" indent="-57150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en-US" sz="44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42 columns</a:t>
            </a:r>
            <a:endParaRPr lang="en-US" sz="44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b="1" u="none" strike="noStrike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 </a:t>
            </a:r>
            <a:endParaRPr lang="en-US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93409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579E3846-8D0B-B14A-817A-7FAC9DDAB4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Content Placeholder 17">
            <a:extLst>
              <a:ext uri="{FF2B5EF4-FFF2-40B4-BE49-F238E27FC236}">
                <a16:creationId xmlns:a16="http://schemas.microsoft.com/office/drawing/2014/main" id="{3CA4E8CB-4D16-F943-A9BD-FFF698E65C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150" y="1875934"/>
            <a:ext cx="3609983" cy="400429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kern="100" dirty="0"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M</a:t>
            </a:r>
            <a:r>
              <a:rPr lang="en-US" sz="32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ore flights were cancelled in November, January and February. </a:t>
            </a:r>
          </a:p>
          <a:p>
            <a:pPr marL="0" indent="0">
              <a:buNone/>
            </a:pPr>
            <a:r>
              <a:rPr lang="en-US" sz="32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This may be due to harsh winter weather conditions. </a:t>
            </a:r>
            <a:endParaRPr lang="en-US" sz="3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Content Placeholder 3" descr="A graph of flight cancellation&#10;&#10;Description automatically generated with medium confidence">
            <a:extLst>
              <a:ext uri="{FF2B5EF4-FFF2-40B4-BE49-F238E27FC236}">
                <a16:creationId xmlns:a16="http://schemas.microsoft.com/office/drawing/2014/main" id="{8B922AC2-5A36-4F4E-D7C0-9CABB929FB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2511" y="1497220"/>
            <a:ext cx="5812999" cy="4127230"/>
          </a:xfrm>
          <a:prstGeom prst="rect">
            <a:avLst/>
          </a:prstGeom>
        </p:spPr>
      </p:pic>
      <p:sp>
        <p:nvSpPr>
          <p:cNvPr id="23" name="Cross 22">
            <a:extLst>
              <a:ext uri="{FF2B5EF4-FFF2-40B4-BE49-F238E27FC236}">
                <a16:creationId xmlns:a16="http://schemas.microsoft.com/office/drawing/2014/main" id="{BE50E7BE-734F-224D-B03E-074DE1D124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7667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CA5172B-100A-154D-8648-280629D67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ECB3E5-3396-F895-93BA-E03E2A7F1826}"/>
              </a:ext>
            </a:extLst>
          </p:cNvPr>
          <p:cNvSpPr txBox="1"/>
          <p:nvPr/>
        </p:nvSpPr>
        <p:spPr>
          <a:xfrm>
            <a:off x="409575" y="304800"/>
            <a:ext cx="606742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kern="1200" spc="-15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Exploratory Data Analysis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37658964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79E3846-8D0B-B14A-817A-7FAC9DDAB4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7B8190-9699-07B5-640E-903A733643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150" y="1395167"/>
            <a:ext cx="3609983" cy="448505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6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American Eagle Airlines Inc was responsible for the most flight cancellations at a cancellation rate of 3.5%. </a:t>
            </a: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 descr="A graph showing a number of red bars&#10;&#10;Description automatically generated">
            <a:extLst>
              <a:ext uri="{FF2B5EF4-FFF2-40B4-BE49-F238E27FC236}">
                <a16:creationId xmlns:a16="http://schemas.microsoft.com/office/drawing/2014/main" id="{8EA9CE56-21BA-8D1C-1BCF-E1E82CAC70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9688" y="1096772"/>
            <a:ext cx="6782159" cy="4851541"/>
          </a:xfrm>
          <a:prstGeom prst="rect">
            <a:avLst/>
          </a:prstGeom>
        </p:spPr>
      </p:pic>
      <p:sp>
        <p:nvSpPr>
          <p:cNvPr id="11" name="Cross 10">
            <a:extLst>
              <a:ext uri="{FF2B5EF4-FFF2-40B4-BE49-F238E27FC236}">
                <a16:creationId xmlns:a16="http://schemas.microsoft.com/office/drawing/2014/main" id="{BE50E7BE-734F-224D-B03E-074DE1D124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7667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CA5172B-100A-154D-8648-280629D67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9796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BA8A6-D609-0C7D-14A1-8E87E99C70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49" y="1204721"/>
            <a:ext cx="5128641" cy="3753778"/>
          </a:xfrm>
        </p:spPr>
        <p:txBody>
          <a:bodyPr>
            <a:normAutofit/>
          </a:bodyPr>
          <a:lstStyle/>
          <a:p>
            <a:r>
              <a:rPr lang="en-US" sz="40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Security and Weather delays were most likely to cause flight cancellations. 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F2D808C-1B30-CC79-C6B4-66FE44424E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34075" y="1052317"/>
            <a:ext cx="5899579" cy="279121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970FCF4-7211-B49D-8D4A-B6601C53D3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2125" y="3828627"/>
            <a:ext cx="6001122" cy="3029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999973"/>
      </p:ext>
    </p:extLst>
  </p:cSld>
  <p:clrMapOvr>
    <a:masterClrMapping/>
  </p:clrMapOvr>
</p:sld>
</file>

<file path=ppt/theme/theme1.xml><?xml version="1.0" encoding="utf-8"?>
<a:theme xmlns:a="http://schemas.openxmlformats.org/drawingml/2006/main" name="MadridVTI">
  <a:themeElements>
    <a:clrScheme name="Office">
      <a:dk1>
        <a:srgbClr val="000000"/>
      </a:dk1>
      <a:lt1>
        <a:srgbClr val="FFFFFF"/>
      </a:lt1>
      <a:dk2>
        <a:srgbClr val="1D242E"/>
      </a:dk2>
      <a:lt2>
        <a:srgbClr val="F2F1F1"/>
      </a:lt2>
      <a:accent1>
        <a:srgbClr val="4472C4"/>
      </a:accent1>
      <a:accent2>
        <a:srgbClr val="ED7D31"/>
      </a:accent2>
      <a:accent3>
        <a:srgbClr val="A3A3A3"/>
      </a:accent3>
      <a:accent4>
        <a:srgbClr val="CF9B00"/>
      </a:accent4>
      <a:accent5>
        <a:srgbClr val="5B9BD5"/>
      </a:accent5>
      <a:accent6>
        <a:srgbClr val="70AD47"/>
      </a:accent6>
      <a:hlink>
        <a:srgbClr val="D26012"/>
      </a:hlink>
      <a:folHlink>
        <a:srgbClr val="9A5879"/>
      </a:folHlink>
    </a:clrScheme>
    <a:fontScheme name="Madrid">
      <a:majorFont>
        <a:latin typeface="Seaford Display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dridVTI" id="{5F675924-ADDD-6B4C-A2D4-69150D1F0C16}" vid="{BEA84270-19BD-7342-8ABF-EFF1668AF11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833</TotalTime>
  <Words>805</Words>
  <Application>Microsoft Office PowerPoint</Application>
  <PresentationFormat>Widescreen</PresentationFormat>
  <Paragraphs>150</Paragraphs>
  <Slides>24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3" baseType="lpstr">
      <vt:lpstr>Aptos</vt:lpstr>
      <vt:lpstr>Arial</vt:lpstr>
      <vt:lpstr>Avenir Next</vt:lpstr>
      <vt:lpstr>Seaford Display</vt:lpstr>
      <vt:lpstr>System Font Regular</vt:lpstr>
      <vt:lpstr>Tenorite</vt:lpstr>
      <vt:lpstr>Times New Roman</vt:lpstr>
      <vt:lpstr>Wingdings</vt:lpstr>
      <vt:lpstr>MadridVTI</vt:lpstr>
      <vt:lpstr>Predicting  flight  cancellations in advance with machine learning models </vt:lpstr>
      <vt:lpstr>PowerPoint Presentation</vt:lpstr>
      <vt:lpstr>Problem Statement</vt:lpstr>
      <vt:lpstr>Solution</vt:lpstr>
      <vt:lpstr>Data Sources</vt:lpstr>
      <vt:lpstr>Data Wrangling</vt:lpstr>
      <vt:lpstr>PowerPoint Presentation</vt:lpstr>
      <vt:lpstr>PowerPoint Presentation</vt:lpstr>
      <vt:lpstr>Security and Weather delays were most likely to cause flight cancellations. </vt:lpstr>
      <vt:lpstr>PowerPoint Presentation</vt:lpstr>
      <vt:lpstr>Preprocessing </vt:lpstr>
      <vt:lpstr>Confounding features that were dropped</vt:lpstr>
      <vt:lpstr>Modelling </vt:lpstr>
      <vt:lpstr>PowerPoint Presentation</vt:lpstr>
      <vt:lpstr>Model Evaluation</vt:lpstr>
      <vt:lpstr>Model Evaluation- Confusion matrix</vt:lpstr>
      <vt:lpstr>Decision Tree- Classification Reports</vt:lpstr>
      <vt:lpstr>Model Evaluation ROC curve</vt:lpstr>
      <vt:lpstr>Model Selection</vt:lpstr>
      <vt:lpstr>Decision Tree Model</vt:lpstr>
      <vt:lpstr>MODEL LIMITATION</vt:lpstr>
      <vt:lpstr>MODEL IMPROVEMENT</vt:lpstr>
      <vt:lpstr>New Roc For Decision Tree Model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Sonia Arthur Otibu</dc:creator>
  <cp:lastModifiedBy>Sonia Arthur Otibu</cp:lastModifiedBy>
  <cp:revision>1</cp:revision>
  <dcterms:created xsi:type="dcterms:W3CDTF">2024-09-25T04:06:48Z</dcterms:created>
  <dcterms:modified xsi:type="dcterms:W3CDTF">2024-10-06T06:32:47Z</dcterms:modified>
</cp:coreProperties>
</file>